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72" r:id="rId6"/>
    <p:sldMasterId id="2147483685" r:id="rId7"/>
  </p:sldMasterIdLst>
  <p:notesMasterIdLst>
    <p:notesMasterId r:id="rId20"/>
  </p:notesMasterIdLst>
  <p:handoutMasterIdLst>
    <p:handoutMasterId r:id="rId21"/>
  </p:handoutMasterIdLst>
  <p:sldIdLst>
    <p:sldId id="257" r:id="rId8"/>
    <p:sldId id="2145704561" r:id="rId9"/>
    <p:sldId id="2145704559" r:id="rId10"/>
    <p:sldId id="351" r:id="rId11"/>
    <p:sldId id="352" r:id="rId12"/>
    <p:sldId id="582" r:id="rId13"/>
    <p:sldId id="260" r:id="rId14"/>
    <p:sldId id="2145704560" r:id="rId15"/>
    <p:sldId id="273" r:id="rId16"/>
    <p:sldId id="272" r:id="rId17"/>
    <p:sldId id="353" r:id="rId18"/>
    <p:sldId id="354" r:id="rId19"/>
  </p:sldIdLst>
  <p:sldSz cx="12188825"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CAC72A7-3F87-409F-A8D4-289D902AB406}" v="2" dt="2023-10-20T20:18:20.893"/>
  </p1510:revLst>
</p1510:revInfo>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280" autoAdjust="0"/>
  </p:normalViewPr>
  <p:slideViewPr>
    <p:cSldViewPr>
      <p:cViewPr varScale="1">
        <p:scale>
          <a:sx n="112" d="100"/>
          <a:sy n="112" d="100"/>
        </p:scale>
        <p:origin x="84" y="96"/>
      </p:cViewPr>
      <p:guideLst>
        <p:guide pos="3839"/>
        <p:guide orient="horz" pos="2160"/>
      </p:guideLst>
    </p:cSldViewPr>
  </p:slideViewPr>
  <p:notesTextViewPr>
    <p:cViewPr>
      <p:scale>
        <a:sx n="1" d="1"/>
        <a:sy n="1" d="1"/>
      </p:scale>
      <p:origin x="0" y="0"/>
    </p:cViewPr>
  </p:notesTextViewPr>
  <p:notesViewPr>
    <p:cSldViewPr>
      <p:cViewPr varScale="1">
        <p:scale>
          <a:sx n="63" d="100"/>
          <a:sy n="63" d="100"/>
        </p:scale>
        <p:origin x="1986" y="1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mashiro, Jill Y" userId="323adccd-21cc-4203-9ebf-9e73ce4524a9" providerId="ADAL" clId="{9CAC72A7-3F87-409F-A8D4-289D902AB406}"/>
    <pc:docChg chg="custSel addSld delSld modSld sldOrd">
      <pc:chgData name="Tamashiro, Jill Y" userId="323adccd-21cc-4203-9ebf-9e73ce4524a9" providerId="ADAL" clId="{9CAC72A7-3F87-409F-A8D4-289D902AB406}" dt="2023-10-20T22:48:54.750" v="607" actId="2711"/>
      <pc:docMkLst>
        <pc:docMk/>
      </pc:docMkLst>
      <pc:sldChg chg="modSp mod">
        <pc:chgData name="Tamashiro, Jill Y" userId="323adccd-21cc-4203-9ebf-9e73ce4524a9" providerId="ADAL" clId="{9CAC72A7-3F87-409F-A8D4-289D902AB406}" dt="2023-10-20T21:49:06.014" v="605" actId="20577"/>
        <pc:sldMkLst>
          <pc:docMk/>
          <pc:sldMk cId="3198176989" sldId="257"/>
        </pc:sldMkLst>
        <pc:spChg chg="mod">
          <ac:chgData name="Tamashiro, Jill Y" userId="323adccd-21cc-4203-9ebf-9e73ce4524a9" providerId="ADAL" clId="{9CAC72A7-3F87-409F-A8D4-289D902AB406}" dt="2023-10-20T19:28:51.740" v="46" actId="20577"/>
          <ac:spMkLst>
            <pc:docMk/>
            <pc:sldMk cId="3198176989" sldId="257"/>
            <ac:spMk id="2" creationId="{00000000-0000-0000-0000-000000000000}"/>
          </ac:spMkLst>
        </pc:spChg>
        <pc:spChg chg="mod">
          <ac:chgData name="Tamashiro, Jill Y" userId="323adccd-21cc-4203-9ebf-9e73ce4524a9" providerId="ADAL" clId="{9CAC72A7-3F87-409F-A8D4-289D902AB406}" dt="2023-10-20T21:49:06.014" v="605" actId="20577"/>
          <ac:spMkLst>
            <pc:docMk/>
            <pc:sldMk cId="3198176989" sldId="257"/>
            <ac:spMk id="3" creationId="{00000000-0000-0000-0000-000000000000}"/>
          </ac:spMkLst>
        </pc:spChg>
      </pc:sldChg>
      <pc:sldChg chg="del">
        <pc:chgData name="Tamashiro, Jill Y" userId="323adccd-21cc-4203-9ebf-9e73ce4524a9" providerId="ADAL" clId="{9CAC72A7-3F87-409F-A8D4-289D902AB406}" dt="2023-10-20T19:52:31.944" v="556" actId="2696"/>
        <pc:sldMkLst>
          <pc:docMk/>
          <pc:sldMk cId="1585674921" sldId="265"/>
        </pc:sldMkLst>
      </pc:sldChg>
      <pc:sldChg chg="ord">
        <pc:chgData name="Tamashiro, Jill Y" userId="323adccd-21cc-4203-9ebf-9e73ce4524a9" providerId="ADAL" clId="{9CAC72A7-3F87-409F-A8D4-289D902AB406}" dt="2023-10-20T19:52:17.841" v="555"/>
        <pc:sldMkLst>
          <pc:docMk/>
          <pc:sldMk cId="2654017705" sldId="351"/>
        </pc:sldMkLst>
      </pc:sldChg>
      <pc:sldChg chg="modSp mod">
        <pc:chgData name="Tamashiro, Jill Y" userId="323adccd-21cc-4203-9ebf-9e73ce4524a9" providerId="ADAL" clId="{9CAC72A7-3F87-409F-A8D4-289D902AB406}" dt="2023-10-20T20:19:59.919" v="577" actId="20577"/>
        <pc:sldMkLst>
          <pc:docMk/>
          <pc:sldMk cId="4195282729" sldId="353"/>
        </pc:sldMkLst>
        <pc:spChg chg="mod">
          <ac:chgData name="Tamashiro, Jill Y" userId="323adccd-21cc-4203-9ebf-9e73ce4524a9" providerId="ADAL" clId="{9CAC72A7-3F87-409F-A8D4-289D902AB406}" dt="2023-10-20T20:19:59.919" v="577" actId="20577"/>
          <ac:spMkLst>
            <pc:docMk/>
            <pc:sldMk cId="4195282729" sldId="353"/>
            <ac:spMk id="3" creationId="{8EA7C79C-06F9-F898-080A-D2C2CE82B403}"/>
          </ac:spMkLst>
        </pc:spChg>
      </pc:sldChg>
      <pc:sldChg chg="modSp mod">
        <pc:chgData name="Tamashiro, Jill Y" userId="323adccd-21cc-4203-9ebf-9e73ce4524a9" providerId="ADAL" clId="{9CAC72A7-3F87-409F-A8D4-289D902AB406}" dt="2023-10-20T22:48:54.750" v="607" actId="2711"/>
        <pc:sldMkLst>
          <pc:docMk/>
          <pc:sldMk cId="250715288" sldId="582"/>
        </pc:sldMkLst>
        <pc:spChg chg="mod">
          <ac:chgData name="Tamashiro, Jill Y" userId="323adccd-21cc-4203-9ebf-9e73ce4524a9" providerId="ADAL" clId="{9CAC72A7-3F87-409F-A8D4-289D902AB406}" dt="2023-10-20T22:48:54.750" v="607" actId="2711"/>
          <ac:spMkLst>
            <pc:docMk/>
            <pc:sldMk cId="250715288" sldId="582"/>
            <ac:spMk id="47105" creationId="{00000000-0000-0000-0000-000000000000}"/>
          </ac:spMkLst>
        </pc:spChg>
      </pc:sldChg>
      <pc:sldChg chg="modSp mod ord">
        <pc:chgData name="Tamashiro, Jill Y" userId="323adccd-21cc-4203-9ebf-9e73ce4524a9" providerId="ADAL" clId="{9CAC72A7-3F87-409F-A8D4-289D902AB406}" dt="2023-10-20T22:48:38.054" v="606" actId="2711"/>
        <pc:sldMkLst>
          <pc:docMk/>
          <pc:sldMk cId="3121495471" sldId="2145704559"/>
        </pc:sldMkLst>
        <pc:spChg chg="mod">
          <ac:chgData name="Tamashiro, Jill Y" userId="323adccd-21cc-4203-9ebf-9e73ce4524a9" providerId="ADAL" clId="{9CAC72A7-3F87-409F-A8D4-289D902AB406}" dt="2023-10-20T22:48:38.054" v="606" actId="2711"/>
          <ac:spMkLst>
            <pc:docMk/>
            <pc:sldMk cId="3121495471" sldId="2145704559"/>
            <ac:spMk id="8" creationId="{BF8418EA-5926-45E0-81D9-A6BCAEE25997}"/>
          </ac:spMkLst>
        </pc:spChg>
      </pc:sldChg>
      <pc:sldChg chg="delSp modSp mod">
        <pc:chgData name="Tamashiro, Jill Y" userId="323adccd-21cc-4203-9ebf-9e73ce4524a9" providerId="ADAL" clId="{9CAC72A7-3F87-409F-A8D4-289D902AB406}" dt="2023-10-20T20:23:09.395" v="598" actId="478"/>
        <pc:sldMkLst>
          <pc:docMk/>
          <pc:sldMk cId="0" sldId="2145704560"/>
        </pc:sldMkLst>
        <pc:spChg chg="mod">
          <ac:chgData name="Tamashiro, Jill Y" userId="323adccd-21cc-4203-9ebf-9e73ce4524a9" providerId="ADAL" clId="{9CAC72A7-3F87-409F-A8D4-289D902AB406}" dt="2023-10-20T20:23:06.007" v="597" actId="2711"/>
          <ac:spMkLst>
            <pc:docMk/>
            <pc:sldMk cId="0" sldId="2145704560"/>
            <ac:spMk id="3" creationId="{00000000-0000-0000-0000-000000000000}"/>
          </ac:spMkLst>
        </pc:spChg>
        <pc:picChg chg="del">
          <ac:chgData name="Tamashiro, Jill Y" userId="323adccd-21cc-4203-9ebf-9e73ce4524a9" providerId="ADAL" clId="{9CAC72A7-3F87-409F-A8D4-289D902AB406}" dt="2023-10-20T20:23:09.395" v="598" actId="478"/>
          <ac:picMkLst>
            <pc:docMk/>
            <pc:sldMk cId="0" sldId="2145704560"/>
            <ac:picMk id="14" creationId="{D99D89DD-3C46-BC86-5655-B4031541CFEA}"/>
          </ac:picMkLst>
        </pc:picChg>
      </pc:sldChg>
      <pc:sldChg chg="modSp new mod">
        <pc:chgData name="Tamashiro, Jill Y" userId="323adccd-21cc-4203-9ebf-9e73ce4524a9" providerId="ADAL" clId="{9CAC72A7-3F87-409F-A8D4-289D902AB406}" dt="2023-10-20T20:21:04.022" v="596" actId="20577"/>
        <pc:sldMkLst>
          <pc:docMk/>
          <pc:sldMk cId="4211595427" sldId="2145704561"/>
        </pc:sldMkLst>
        <pc:spChg chg="mod">
          <ac:chgData name="Tamashiro, Jill Y" userId="323adccd-21cc-4203-9ebf-9e73ce4524a9" providerId="ADAL" clId="{9CAC72A7-3F87-409F-A8D4-289D902AB406}" dt="2023-10-20T19:29:45.967" v="120" actId="20577"/>
          <ac:spMkLst>
            <pc:docMk/>
            <pc:sldMk cId="4211595427" sldId="2145704561"/>
            <ac:spMk id="2" creationId="{51A6A45B-676E-5A70-F697-B075EC612C59}"/>
          </ac:spMkLst>
        </pc:spChg>
        <pc:spChg chg="mod">
          <ac:chgData name="Tamashiro, Jill Y" userId="323adccd-21cc-4203-9ebf-9e73ce4524a9" providerId="ADAL" clId="{9CAC72A7-3F87-409F-A8D4-289D902AB406}" dt="2023-10-20T20:21:04.022" v="596" actId="20577"/>
          <ac:spMkLst>
            <pc:docMk/>
            <pc:sldMk cId="4211595427" sldId="2145704561"/>
            <ac:spMk id="3" creationId="{BF95AE43-A33D-CDA0-96A8-6963122F1A66}"/>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Sheet1!$B$2</c:f>
              <c:strCache>
                <c:ptCount val="1"/>
                <c:pt idx="0">
                  <c:v>BH Condition</c:v>
                </c:pt>
              </c:strCache>
            </c:strRef>
          </c:tx>
          <c:spPr>
            <a:ln w="28575" cap="rnd">
              <a:solidFill>
                <a:schemeClr val="accent1"/>
              </a:solidFill>
              <a:round/>
            </a:ln>
            <a:effectLst/>
          </c:spPr>
          <c:marker>
            <c:symbol val="circle"/>
            <c:size val="7"/>
            <c:spPr>
              <a:solidFill>
                <a:srgbClr val="0070C0"/>
              </a:solidFill>
              <a:ln w="9525">
                <a:solidFill>
                  <a:schemeClr val="accent1"/>
                </a:solidFill>
              </a:ln>
              <a:effectLst/>
            </c:spPr>
          </c:marker>
          <c:dPt>
            <c:idx val="12"/>
            <c:marker>
              <c:symbol val="circle"/>
              <c:size val="7"/>
              <c:spPr>
                <a:solidFill>
                  <a:srgbClr val="0070C0"/>
                </a:solidFill>
                <a:ln w="9525">
                  <a:noFill/>
                </a:ln>
                <a:effectLst/>
              </c:spPr>
            </c:marker>
            <c:bubble3D val="0"/>
            <c:spPr>
              <a:ln w="28575" cap="rnd">
                <a:noFill/>
                <a:round/>
              </a:ln>
              <a:effectLst/>
            </c:spPr>
            <c:extLst>
              <c:ext xmlns:c16="http://schemas.microsoft.com/office/drawing/2014/chart" uri="{C3380CC4-5D6E-409C-BE32-E72D297353CC}">
                <c16:uniqueId val="{00000001-3E49-47B2-AF5C-46BB71DFBE0A}"/>
              </c:ext>
            </c:extLst>
          </c:dPt>
          <c:dLbls>
            <c:dLbl>
              <c:idx val="0"/>
              <c:layout>
                <c:manualLayout>
                  <c:x val="-3.5359875790174113E-2"/>
                  <c:y val="-2.878916684087058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E49-47B2-AF5C-46BB71DFBE0A}"/>
                </c:ext>
              </c:extLst>
            </c:dLbl>
            <c:dLbl>
              <c:idx val="1"/>
              <c:layout>
                <c:manualLayout>
                  <c:x val="-2.8630980986531614E-2"/>
                  <c:y val="-2.768006875246791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E49-47B2-AF5C-46BB71DFBE0A}"/>
                </c:ext>
              </c:extLst>
            </c:dLbl>
            <c:dLbl>
              <c:idx val="2"/>
              <c:layout>
                <c:manualLayout>
                  <c:x val="-3.3325816667282786E-2"/>
                  <c:y val="-3.0629921259842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E49-47B2-AF5C-46BB71DFBE0A}"/>
                </c:ext>
              </c:extLst>
            </c:dLbl>
            <c:dLbl>
              <c:idx val="3"/>
              <c:layout>
                <c:manualLayout>
                  <c:x val="-3.4890761894199901E-2"/>
                  <c:y val="-3.357977376721720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E49-47B2-AF5C-46BB71DFBE0A}"/>
                </c:ext>
              </c:extLst>
            </c:dLbl>
            <c:dLbl>
              <c:idx val="4"/>
              <c:layout>
                <c:manualLayout>
                  <c:x val="-3.6455707121116905E-2"/>
                  <c:y val="-2.768006875246788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E49-47B2-AF5C-46BB71DFBE0A}"/>
                </c:ext>
              </c:extLst>
            </c:dLbl>
            <c:dLbl>
              <c:idx val="5"/>
              <c:layout>
                <c:manualLayout>
                  <c:x val="-3.3325816667282786E-2"/>
                  <c:y val="-3.173901934824518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E49-47B2-AF5C-46BB71DFBE0A}"/>
                </c:ext>
              </c:extLst>
            </c:dLbl>
            <c:dLbl>
              <c:idx val="6"/>
              <c:layout>
                <c:manualLayout>
                  <c:x val="-3.3325816667282841E-2"/>
                  <c:y val="-3.0629921259842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3E49-47B2-AF5C-46BB71DFBE0A}"/>
                </c:ext>
              </c:extLst>
            </c:dLbl>
            <c:dLbl>
              <c:idx val="7"/>
              <c:layout>
                <c:manualLayout>
                  <c:x val="-3.4733158355205601E-2"/>
                  <c:y val="-3.0629921259842464E-2"/>
                </c:manualLayout>
              </c:layout>
              <c:tx>
                <c:rich>
                  <a:bodyPr/>
                  <a:lstStyle/>
                  <a:p>
                    <a:fld id="{FA0C7CDC-BC4D-410E-88BF-4B09E70C7056}" type="VALUE">
                      <a:rPr lang="en-US" smtClean="0"/>
                      <a:pPr/>
                      <a:t>[VALUE]</a:t>
                    </a:fld>
                    <a:r>
                      <a:rPr lang="en-US" baseline="30000" dirty="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3E49-47B2-AF5C-46BB71DFBE0A}"/>
                </c:ext>
              </c:extLst>
            </c:dLbl>
            <c:dLbl>
              <c:idx val="8"/>
              <c:layout>
                <c:manualLayout>
                  <c:x val="-1.3888888888889003E-2"/>
                  <c:y val="-2.3642405819568939E-2"/>
                </c:manualLayout>
              </c:layout>
              <c:tx>
                <c:rich>
                  <a:bodyPr/>
                  <a:lstStyle/>
                  <a:p>
                    <a:fld id="{B416AA7C-0E1F-4DD2-93F3-0B5C348EF327}" type="VALUE">
                      <a:rPr lang="en-US" smtClean="0"/>
                      <a:pPr/>
                      <a:t>[VALUE]</a:t>
                    </a:fld>
                    <a:r>
                      <a:rPr lang="en-US" baseline="30000" dirty="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3E49-47B2-AF5C-46BB71DFBE0A}"/>
                </c:ext>
              </c:extLst>
            </c:dLbl>
            <c:dLbl>
              <c:idx val="9"/>
              <c:layout>
                <c:manualLayout>
                  <c:x val="-3.1866487185179537E-2"/>
                  <c:y val="-4.0719371284357417E-2"/>
                </c:manualLayout>
              </c:layout>
              <c:tx>
                <c:rich>
                  <a:bodyPr/>
                  <a:lstStyle/>
                  <a:p>
                    <a:fld id="{125DED40-A3D0-48FE-AB8A-22781B800015}" type="VALUE">
                      <a:rPr lang="en-US" smtClean="0"/>
                      <a:pPr/>
                      <a:t>[VALUE]</a:t>
                    </a:fld>
                    <a:r>
                      <a:rPr lang="en-US" baseline="30000" dirty="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3E49-47B2-AF5C-46BB71DFBE0A}"/>
                </c:ext>
              </c:extLst>
            </c:dLbl>
            <c:dLbl>
              <c:idx val="10"/>
              <c:layout>
                <c:manualLayout>
                  <c:x val="-3.1698367321928607E-2"/>
                  <c:y val="-3.968253968253972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3E49-47B2-AF5C-46BB71DFBE0A}"/>
                </c:ext>
              </c:extLst>
            </c:dLbl>
            <c:dLbl>
              <c:idx val="11"/>
              <c:layout>
                <c:manualLayout>
                  <c:x val="-3.6453122420217768E-2"/>
                  <c:y val="-4.9603174603174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3E49-47B2-AF5C-46BB71DFBE0A}"/>
                </c:ext>
              </c:extLst>
            </c:dLbl>
            <c:dLbl>
              <c:idx val="12"/>
              <c:layout>
                <c:manualLayout>
                  <c:x val="-1.8209421248674022E-2"/>
                  <c:y val="-3.52901217797763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E49-47B2-AF5C-46BB71DFBE0A}"/>
                </c:ext>
              </c:extLst>
            </c:dLbl>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Sheet1!$A$3:$A$15</c:f>
              <c:numCache>
                <c:formatCode>General</c:formatCode>
                <c:ptCount val="13"/>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numCache>
            </c:numRef>
          </c:cat>
          <c:val>
            <c:numRef>
              <c:f>Sheet1!$B$3:$B$15</c:f>
              <c:numCache>
                <c:formatCode>0.0%</c:formatCode>
                <c:ptCount val="13"/>
                <c:pt idx="0">
                  <c:v>0.41499999999999998</c:v>
                </c:pt>
                <c:pt idx="1">
                  <c:v>0.39200000000000002</c:v>
                </c:pt>
                <c:pt idx="2">
                  <c:v>0.38</c:v>
                </c:pt>
                <c:pt idx="3">
                  <c:v>0.371</c:v>
                </c:pt>
                <c:pt idx="4">
                  <c:v>0.375</c:v>
                </c:pt>
                <c:pt idx="5">
                  <c:v>0.35499999999999998</c:v>
                </c:pt>
                <c:pt idx="6">
                  <c:v>0.35199999999999998</c:v>
                </c:pt>
                <c:pt idx="7">
                  <c:v>0.34200000000000003</c:v>
                </c:pt>
                <c:pt idx="8">
                  <c:v>0.32700000000000001</c:v>
                </c:pt>
                <c:pt idx="9">
                  <c:v>0.30499999999999999</c:v>
                </c:pt>
                <c:pt idx="10">
                  <c:v>0.30199999999999999</c:v>
                </c:pt>
                <c:pt idx="11">
                  <c:v>0.28899999999999998</c:v>
                </c:pt>
                <c:pt idx="12">
                  <c:v>0.255</c:v>
                </c:pt>
              </c:numCache>
            </c:numRef>
          </c:val>
          <c:smooth val="0"/>
          <c:extLst>
            <c:ext xmlns:c16="http://schemas.microsoft.com/office/drawing/2014/chart" uri="{C3380CC4-5D6E-409C-BE32-E72D297353CC}">
              <c16:uniqueId val="{0000000F-3E49-47B2-AF5C-46BB71DFBE0A}"/>
            </c:ext>
          </c:extLst>
        </c:ser>
        <c:ser>
          <c:idx val="1"/>
          <c:order val="1"/>
          <c:tx>
            <c:strRef>
              <c:f>Sheet1!$C$2</c:f>
              <c:strCache>
                <c:ptCount val="1"/>
                <c:pt idx="0">
                  <c:v>No BH Condition</c:v>
                </c:pt>
              </c:strCache>
            </c:strRef>
          </c:tx>
          <c:spPr>
            <a:ln w="28575" cap="rnd">
              <a:solidFill>
                <a:schemeClr val="accent2"/>
              </a:solidFill>
              <a:round/>
            </a:ln>
            <a:effectLst/>
          </c:spPr>
          <c:marker>
            <c:symbol val="circle"/>
            <c:size val="7"/>
            <c:spPr>
              <a:solidFill>
                <a:schemeClr val="accent2"/>
              </a:solidFill>
              <a:ln w="9525">
                <a:solidFill>
                  <a:schemeClr val="accent2"/>
                </a:solidFill>
              </a:ln>
              <a:effectLst/>
            </c:spPr>
          </c:marker>
          <c:dPt>
            <c:idx val="12"/>
            <c:marker>
              <c:symbol val="circle"/>
              <c:size val="7"/>
              <c:spPr>
                <a:solidFill>
                  <a:schemeClr val="accent2"/>
                </a:solidFill>
                <a:ln w="9525">
                  <a:noFill/>
                </a:ln>
                <a:effectLst/>
              </c:spPr>
            </c:marker>
            <c:bubble3D val="0"/>
            <c:spPr>
              <a:ln w="28575" cap="rnd">
                <a:noFill/>
                <a:round/>
              </a:ln>
              <a:effectLst/>
            </c:spPr>
            <c:extLst>
              <c:ext xmlns:c16="http://schemas.microsoft.com/office/drawing/2014/chart" uri="{C3380CC4-5D6E-409C-BE32-E72D297353CC}">
                <c16:uniqueId val="{0000001E-3E49-47B2-AF5C-46BB71DFBE0A}"/>
              </c:ext>
            </c:extLst>
          </c:dPt>
          <c:dLbls>
            <c:dLbl>
              <c:idx val="0"/>
              <c:layout>
                <c:manualLayout>
                  <c:x val="-3.7037054738428367E-2"/>
                  <c:y val="-3.673421664800283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3E49-47B2-AF5C-46BB71DFBE0A}"/>
                </c:ext>
              </c:extLst>
            </c:dLbl>
            <c:dLbl>
              <c:idx val="1"/>
              <c:layout>
                <c:manualLayout>
                  <c:x val="-4.0020460507182595E-2"/>
                  <c:y val="-2.659776507295393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3E49-47B2-AF5C-46BB71DFBE0A}"/>
                </c:ext>
              </c:extLst>
            </c:dLbl>
            <c:dLbl>
              <c:idx val="2"/>
              <c:layout>
                <c:manualLayout>
                  <c:x val="-3.0864197530864227E-2"/>
                  <c:y val="-2.65977065470151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3E49-47B2-AF5C-46BB71DFBE0A}"/>
                </c:ext>
              </c:extLst>
            </c:dLbl>
            <c:dLbl>
              <c:idx val="3"/>
              <c:layout>
                <c:manualLayout>
                  <c:x val="-3.688244193596258E-2"/>
                  <c:y val="-3.178633209949729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3E49-47B2-AF5C-46BB71DFBE0A}"/>
                </c:ext>
              </c:extLst>
            </c:dLbl>
            <c:dLbl>
              <c:idx val="4"/>
              <c:layout>
                <c:manualLayout>
                  <c:x val="-3.2433201653568389E-2"/>
                  <c:y val="-3.474163932982540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3E49-47B2-AF5C-46BB71DFBE0A}"/>
                </c:ext>
              </c:extLst>
            </c:dLbl>
            <c:dLbl>
              <c:idx val="5"/>
              <c:layout>
                <c:manualLayout>
                  <c:x val="-4.0123456052565488E-2"/>
                  <c:y val="-2.88310248691689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3E49-47B2-AF5C-46BB71DFBE0A}"/>
                </c:ext>
              </c:extLst>
            </c:dLbl>
            <c:dLbl>
              <c:idx val="6"/>
              <c:layout>
                <c:manualLayout>
                  <c:x val="-4.1434797248131143E-2"/>
                  <c:y val="-2.68384475509916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3E49-47B2-AF5C-46BB71DFBE0A}"/>
                </c:ext>
              </c:extLst>
            </c:dLbl>
            <c:dLbl>
              <c:idx val="7"/>
              <c:layout>
                <c:manualLayout>
                  <c:x val="-3.8503008736459732E-2"/>
                  <c:y val="-4.2644831108659159E-2"/>
                </c:manualLayout>
              </c:layout>
              <c:tx>
                <c:rich>
                  <a:bodyPr/>
                  <a:lstStyle/>
                  <a:p>
                    <a:fld id="{D5561639-BDF0-415D-981C-0CA29A9F0C67}" type="VALUE">
                      <a:rPr lang="en-US" smtClean="0"/>
                      <a:pPr/>
                      <a:t>[VALUE]</a:t>
                    </a:fld>
                    <a:r>
                      <a:rPr lang="en-US" baseline="30000" dirty="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7-3E49-47B2-AF5C-46BB71DFBE0A}"/>
                </c:ext>
              </c:extLst>
            </c:dLbl>
            <c:dLbl>
              <c:idx val="8"/>
              <c:layout>
                <c:manualLayout>
                  <c:x val="-3.086419753086431E-2"/>
                  <c:y val="-2.3642405819568994E-2"/>
                </c:manualLayout>
              </c:layout>
              <c:tx>
                <c:rich>
                  <a:bodyPr/>
                  <a:lstStyle/>
                  <a:p>
                    <a:fld id="{84713764-366D-41FF-9D06-B76E6375F5B8}" type="VALUE">
                      <a:rPr lang="en-US" smtClean="0"/>
                      <a:pPr/>
                      <a:t>[VALUE]</a:t>
                    </a:fld>
                    <a:r>
                      <a:rPr lang="en-US" baseline="30000" dirty="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8-3E49-47B2-AF5C-46BB71DFBE0A}"/>
                </c:ext>
              </c:extLst>
            </c:dLbl>
            <c:dLbl>
              <c:idx val="9"/>
              <c:layout>
                <c:manualLayout>
                  <c:x val="-3.2407407407407406E-2"/>
                  <c:y val="-2.9553007274460998E-2"/>
                </c:manualLayout>
              </c:layout>
              <c:tx>
                <c:rich>
                  <a:bodyPr/>
                  <a:lstStyle/>
                  <a:p>
                    <a:fld id="{6C59ADFF-B43C-4813-B801-69285D50F10A}" type="VALUE">
                      <a:rPr lang="en-US" smtClean="0"/>
                      <a:pPr/>
                      <a:t>[VALUE]</a:t>
                    </a:fld>
                    <a:r>
                      <a:rPr lang="en-US" baseline="30000" dirty="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9-3E49-47B2-AF5C-46BB71DFBE0A}"/>
                </c:ext>
              </c:extLst>
            </c:dLbl>
            <c:dLbl>
              <c:idx val="10"/>
              <c:layout>
                <c:manualLayout>
                  <c:x val="-3.0113448955832071E-2"/>
                  <c:y val="-2.97619047619048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3E49-47B2-AF5C-46BB71DFBE0A}"/>
                </c:ext>
              </c:extLst>
            </c:dLbl>
            <c:dLbl>
              <c:idx val="11"/>
              <c:layout>
                <c:manualLayout>
                  <c:x val="-3.1698367321928607E-2"/>
                  <c:y val="-2.97619047619048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3E49-47B2-AF5C-46BB71DFBE0A}"/>
                </c:ext>
              </c:extLst>
            </c:dLbl>
            <c:dLbl>
              <c:idx val="12"/>
              <c:layout>
                <c:manualLayout>
                  <c:x val="-4.7547550982893899E-3"/>
                  <c:y val="-4.065477081642462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3E49-47B2-AF5C-46BB71DFBE0A}"/>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Sheet1!$A$3:$A$15</c:f>
              <c:numCache>
                <c:formatCode>General</c:formatCode>
                <c:ptCount val="13"/>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numCache>
            </c:numRef>
          </c:cat>
          <c:val>
            <c:numRef>
              <c:f>Sheet1!$C$3:$C$15</c:f>
              <c:numCache>
                <c:formatCode>0.0%</c:formatCode>
                <c:ptCount val="13"/>
                <c:pt idx="0">
                  <c:v>0.20699999999999999</c:v>
                </c:pt>
                <c:pt idx="1">
                  <c:v>0.20399999999999999</c:v>
                </c:pt>
                <c:pt idx="2">
                  <c:v>0.20399999999999999</c:v>
                </c:pt>
                <c:pt idx="3">
                  <c:v>0.19600000000000001</c:v>
                </c:pt>
                <c:pt idx="4">
                  <c:v>0.19500000000000001</c:v>
                </c:pt>
                <c:pt idx="5">
                  <c:v>0.19</c:v>
                </c:pt>
                <c:pt idx="6">
                  <c:v>0.186</c:v>
                </c:pt>
                <c:pt idx="7">
                  <c:v>0.17100000000000001</c:v>
                </c:pt>
                <c:pt idx="8">
                  <c:v>0.17100000000000001</c:v>
                </c:pt>
                <c:pt idx="9">
                  <c:v>0.161</c:v>
                </c:pt>
                <c:pt idx="10">
                  <c:v>0.151</c:v>
                </c:pt>
                <c:pt idx="11">
                  <c:v>0.14599999999999999</c:v>
                </c:pt>
                <c:pt idx="12">
                  <c:v>0.125</c:v>
                </c:pt>
              </c:numCache>
            </c:numRef>
          </c:val>
          <c:smooth val="0"/>
          <c:extLst>
            <c:ext xmlns:c16="http://schemas.microsoft.com/office/drawing/2014/chart" uri="{C3380CC4-5D6E-409C-BE32-E72D297353CC}">
              <c16:uniqueId val="{0000001C-3E49-47B2-AF5C-46BB71DFBE0A}"/>
            </c:ext>
          </c:extLst>
        </c:ser>
        <c:dLbls>
          <c:showLegendKey val="0"/>
          <c:showVal val="0"/>
          <c:showCatName val="0"/>
          <c:showSerName val="0"/>
          <c:showPercent val="0"/>
          <c:showBubbleSize val="0"/>
        </c:dLbls>
        <c:marker val="1"/>
        <c:smooth val="0"/>
        <c:axId val="322199464"/>
        <c:axId val="322200776"/>
      </c:lineChart>
      <c:catAx>
        <c:axId val="3221994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322200776"/>
        <c:crosses val="autoZero"/>
        <c:auto val="1"/>
        <c:lblAlgn val="ctr"/>
        <c:lblOffset val="100"/>
        <c:noMultiLvlLbl val="0"/>
      </c:catAx>
      <c:valAx>
        <c:axId val="322200776"/>
        <c:scaling>
          <c:orientation val="minMax"/>
          <c:min val="0.1"/>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3221994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b="1"/>
      </a:pPr>
      <a:endParaRPr lang="en-US"/>
    </a:p>
  </c:txPr>
  <c:externalData r:id="rId4">
    <c:autoUpdate val="0"/>
  </c:externalData>
  <c:userShapes r:id="rId5"/>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21345367940118595"/>
          <c:y val="1.3698630136986301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Sheet1!$B$1</c:f>
              <c:strCache>
                <c:ptCount val="1"/>
                <c:pt idx="0">
                  <c:v>Adult current cigarette smoking in Hawaiʻi, BRFSS 2021</c:v>
                </c:pt>
              </c:strCache>
            </c:strRef>
          </c:tx>
          <c:spPr>
            <a:solidFill>
              <a:schemeClr val="accent1"/>
            </a:solidFill>
            <a:ln>
              <a:noFill/>
            </a:ln>
            <a:effectLst/>
          </c:spPr>
          <c:invertIfNegative val="0"/>
          <c:cat>
            <c:strRef>
              <c:f>Sheet1!$A$2:$A$5</c:f>
              <c:strCache>
                <c:ptCount val="4"/>
                <c:pt idx="0">
                  <c:v>General</c:v>
                </c:pt>
                <c:pt idx="1">
                  <c:v>Poor mental health</c:v>
                </c:pt>
                <c:pt idx="2">
                  <c:v>Depression</c:v>
                </c:pt>
                <c:pt idx="3">
                  <c:v>Excessive Drinking</c:v>
                </c:pt>
              </c:strCache>
            </c:strRef>
          </c:cat>
          <c:val>
            <c:numRef>
              <c:f>Sheet1!$B$2:$B$5</c:f>
              <c:numCache>
                <c:formatCode>0.0%</c:formatCode>
                <c:ptCount val="4"/>
                <c:pt idx="0">
                  <c:v>0.10100000000000001</c:v>
                </c:pt>
                <c:pt idx="1">
                  <c:v>0.185</c:v>
                </c:pt>
                <c:pt idx="2">
                  <c:v>0.19700000000000001</c:v>
                </c:pt>
                <c:pt idx="3">
                  <c:v>0.17499999999999999</c:v>
                </c:pt>
              </c:numCache>
            </c:numRef>
          </c:val>
          <c:extLst>
            <c:ext xmlns:c16="http://schemas.microsoft.com/office/drawing/2014/chart" uri="{C3380CC4-5D6E-409C-BE32-E72D297353CC}">
              <c16:uniqueId val="{00000000-62A0-41BA-A19C-558E9DBD253E}"/>
            </c:ext>
          </c:extLst>
        </c:ser>
        <c:dLbls>
          <c:showLegendKey val="0"/>
          <c:showVal val="0"/>
          <c:showCatName val="0"/>
          <c:showSerName val="0"/>
          <c:showPercent val="0"/>
          <c:showBubbleSize val="0"/>
        </c:dLbls>
        <c:gapWidth val="150"/>
        <c:overlap val="100"/>
        <c:axId val="381080304"/>
        <c:axId val="1014150048"/>
      </c:barChart>
      <c:catAx>
        <c:axId val="3810803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14150048"/>
        <c:crosses val="autoZero"/>
        <c:auto val="1"/>
        <c:lblAlgn val="ctr"/>
        <c:lblOffset val="100"/>
        <c:noMultiLvlLbl val="0"/>
      </c:catAx>
      <c:valAx>
        <c:axId val="101415004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810803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5254408-A94A-46EE-9DA8-B0F44AE205F5}" type="doc">
      <dgm:prSet loTypeId="urn:microsoft.com/office/officeart/2005/8/layout/default" loCatId="list" qsTypeId="urn:microsoft.com/office/officeart/2005/8/quickstyle/simple4" qsCatId="simple" csTypeId="urn:microsoft.com/office/officeart/2005/8/colors/accent1_2" csCatId="accent1" phldr="1"/>
      <dgm:spPr/>
      <dgm:t>
        <a:bodyPr/>
        <a:lstStyle/>
        <a:p>
          <a:endParaRPr lang="en-US"/>
        </a:p>
      </dgm:t>
    </dgm:pt>
    <dgm:pt modelId="{2976FE4F-2306-419E-865F-7579571D7E65}">
      <dgm:prSet/>
      <dgm:spPr/>
      <dgm:t>
        <a:bodyPr/>
        <a:lstStyle/>
        <a:p>
          <a:r>
            <a:rPr lang="en-US"/>
            <a:t>Tobacco is necessary self-medication (</a:t>
          </a:r>
          <a:r>
            <a:rPr lang="en-US" i="1"/>
            <a:t>industry has supported this myth)</a:t>
          </a:r>
          <a:endParaRPr lang="en-US"/>
        </a:p>
      </dgm:t>
    </dgm:pt>
    <dgm:pt modelId="{5B252D21-5A1C-49F9-A66B-CDE5FC292305}" type="parTrans" cxnId="{E891014A-A427-41FA-B4AD-424A74574456}">
      <dgm:prSet/>
      <dgm:spPr/>
      <dgm:t>
        <a:bodyPr/>
        <a:lstStyle/>
        <a:p>
          <a:endParaRPr lang="en-US"/>
        </a:p>
      </dgm:t>
    </dgm:pt>
    <dgm:pt modelId="{67D07392-F7F8-41BE-B57B-9DB89B6B18BD}" type="sibTrans" cxnId="{E891014A-A427-41FA-B4AD-424A74574456}">
      <dgm:prSet/>
      <dgm:spPr/>
      <dgm:t>
        <a:bodyPr/>
        <a:lstStyle/>
        <a:p>
          <a:endParaRPr lang="en-US"/>
        </a:p>
      </dgm:t>
    </dgm:pt>
    <dgm:pt modelId="{6F367C2E-BD88-4D0A-BAA6-A27E7FCFFC52}">
      <dgm:prSet/>
      <dgm:spPr/>
      <dgm:t>
        <a:bodyPr/>
        <a:lstStyle/>
        <a:p>
          <a:r>
            <a:rPr lang="en-US"/>
            <a:t>They are not interested in quitting (</a:t>
          </a:r>
          <a:r>
            <a:rPr lang="en-US" i="1"/>
            <a:t>same % wish to quit as general population)</a:t>
          </a:r>
          <a:endParaRPr lang="en-US"/>
        </a:p>
      </dgm:t>
    </dgm:pt>
    <dgm:pt modelId="{3B2639E5-6BC6-4763-B01B-DC2528A50836}" type="parTrans" cxnId="{EB5FA4E0-6FDE-45EA-B17C-ACDA13A12C9D}">
      <dgm:prSet/>
      <dgm:spPr/>
      <dgm:t>
        <a:bodyPr/>
        <a:lstStyle/>
        <a:p>
          <a:endParaRPr lang="en-US"/>
        </a:p>
      </dgm:t>
    </dgm:pt>
    <dgm:pt modelId="{9C8B37E4-5DCD-4A8B-9950-E2BF26290655}" type="sibTrans" cxnId="{EB5FA4E0-6FDE-45EA-B17C-ACDA13A12C9D}">
      <dgm:prSet/>
      <dgm:spPr/>
      <dgm:t>
        <a:bodyPr/>
        <a:lstStyle/>
        <a:p>
          <a:endParaRPr lang="en-US"/>
        </a:p>
      </dgm:t>
    </dgm:pt>
    <dgm:pt modelId="{7303DE2E-EBB8-4E25-9FD5-27E35214AC6D}">
      <dgm:prSet/>
      <dgm:spPr/>
      <dgm:t>
        <a:bodyPr/>
        <a:lstStyle/>
        <a:p>
          <a:r>
            <a:rPr lang="en-US"/>
            <a:t>They can’t quit (</a:t>
          </a:r>
          <a:r>
            <a:rPr lang="en-US" i="1"/>
            <a:t>quit rates same or slightly lower than general population)</a:t>
          </a:r>
          <a:endParaRPr lang="en-US"/>
        </a:p>
      </dgm:t>
    </dgm:pt>
    <dgm:pt modelId="{492156A2-74D2-401F-BE97-93D7F33DF95D}" type="parTrans" cxnId="{3DA60275-0200-4864-BC92-5F99752C82A5}">
      <dgm:prSet/>
      <dgm:spPr/>
      <dgm:t>
        <a:bodyPr/>
        <a:lstStyle/>
        <a:p>
          <a:endParaRPr lang="en-US"/>
        </a:p>
      </dgm:t>
    </dgm:pt>
    <dgm:pt modelId="{F6FC4600-1385-4AE8-890F-9337B5A2B668}" type="sibTrans" cxnId="{3DA60275-0200-4864-BC92-5F99752C82A5}">
      <dgm:prSet/>
      <dgm:spPr/>
      <dgm:t>
        <a:bodyPr/>
        <a:lstStyle/>
        <a:p>
          <a:endParaRPr lang="en-US"/>
        </a:p>
      </dgm:t>
    </dgm:pt>
    <dgm:pt modelId="{A6D2C067-F4BD-4E4F-ACC8-5846C7B21B4E}">
      <dgm:prSet/>
      <dgm:spPr/>
      <dgm:t>
        <a:bodyPr/>
        <a:lstStyle/>
        <a:p>
          <a:r>
            <a:rPr lang="en-US" dirty="0"/>
            <a:t>Quitting worsens recovery </a:t>
          </a:r>
          <a:r>
            <a:rPr lang="en-US" i="1" dirty="0"/>
            <a:t>(not so; and quitting increases sobriety for alcoholics)</a:t>
          </a:r>
          <a:endParaRPr lang="en-US" dirty="0"/>
        </a:p>
      </dgm:t>
    </dgm:pt>
    <dgm:pt modelId="{3321289B-CCF7-471E-BFA2-FAEB522C7500}" type="parTrans" cxnId="{342A8D41-906F-452A-9F30-104F87B834E5}">
      <dgm:prSet/>
      <dgm:spPr/>
      <dgm:t>
        <a:bodyPr/>
        <a:lstStyle/>
        <a:p>
          <a:endParaRPr lang="en-US"/>
        </a:p>
      </dgm:t>
    </dgm:pt>
    <dgm:pt modelId="{B78A2DDC-48B2-4A65-BD9B-133E70249E7E}" type="sibTrans" cxnId="{342A8D41-906F-452A-9F30-104F87B834E5}">
      <dgm:prSet/>
      <dgm:spPr/>
      <dgm:t>
        <a:bodyPr/>
        <a:lstStyle/>
        <a:p>
          <a:endParaRPr lang="en-US"/>
        </a:p>
      </dgm:t>
    </dgm:pt>
    <dgm:pt modelId="{791B40C2-150F-448C-81E6-75581912C848}">
      <dgm:prSet/>
      <dgm:spPr/>
      <dgm:t>
        <a:bodyPr/>
        <a:lstStyle/>
        <a:p>
          <a:r>
            <a:rPr lang="en-US" dirty="0"/>
            <a:t>It is a low priority problem </a:t>
          </a:r>
          <a:r>
            <a:rPr lang="en-US" i="1" dirty="0"/>
            <a:t>(smoking is the biggest killer for those with mental illness or substance abuse issues)</a:t>
          </a:r>
          <a:endParaRPr lang="en-US" dirty="0"/>
        </a:p>
      </dgm:t>
    </dgm:pt>
    <dgm:pt modelId="{21B5B0C9-B7E0-4F83-90F5-3891C6AE304E}" type="parTrans" cxnId="{149F76EA-F110-41BB-B25C-287C22E09652}">
      <dgm:prSet/>
      <dgm:spPr/>
      <dgm:t>
        <a:bodyPr/>
        <a:lstStyle/>
        <a:p>
          <a:endParaRPr lang="en-US"/>
        </a:p>
      </dgm:t>
    </dgm:pt>
    <dgm:pt modelId="{FA35585C-552F-4C7A-8247-ED9678BBC259}" type="sibTrans" cxnId="{149F76EA-F110-41BB-B25C-287C22E09652}">
      <dgm:prSet/>
      <dgm:spPr/>
      <dgm:t>
        <a:bodyPr/>
        <a:lstStyle/>
        <a:p>
          <a:endParaRPr lang="en-US"/>
        </a:p>
      </dgm:t>
    </dgm:pt>
    <dgm:pt modelId="{B5D75722-ACD8-4817-8E58-200287A0BC2F}" type="pres">
      <dgm:prSet presAssocID="{05254408-A94A-46EE-9DA8-B0F44AE205F5}" presName="diagram" presStyleCnt="0">
        <dgm:presLayoutVars>
          <dgm:dir/>
          <dgm:resizeHandles val="exact"/>
        </dgm:presLayoutVars>
      </dgm:prSet>
      <dgm:spPr/>
    </dgm:pt>
    <dgm:pt modelId="{B9503829-D8D2-45C6-90A4-011EA1A1DCB2}" type="pres">
      <dgm:prSet presAssocID="{2976FE4F-2306-419E-865F-7579571D7E65}" presName="node" presStyleLbl="node1" presStyleIdx="0" presStyleCnt="5">
        <dgm:presLayoutVars>
          <dgm:bulletEnabled val="1"/>
        </dgm:presLayoutVars>
      </dgm:prSet>
      <dgm:spPr/>
    </dgm:pt>
    <dgm:pt modelId="{DADBB94E-CE8D-4787-8303-69AAE0BD47D9}" type="pres">
      <dgm:prSet presAssocID="{67D07392-F7F8-41BE-B57B-9DB89B6B18BD}" presName="sibTrans" presStyleCnt="0"/>
      <dgm:spPr/>
    </dgm:pt>
    <dgm:pt modelId="{9EBA6F72-4DF7-4C02-9F85-FF895B8346DD}" type="pres">
      <dgm:prSet presAssocID="{6F367C2E-BD88-4D0A-BAA6-A27E7FCFFC52}" presName="node" presStyleLbl="node1" presStyleIdx="1" presStyleCnt="5">
        <dgm:presLayoutVars>
          <dgm:bulletEnabled val="1"/>
        </dgm:presLayoutVars>
      </dgm:prSet>
      <dgm:spPr/>
    </dgm:pt>
    <dgm:pt modelId="{445CB618-F525-4DC6-85E2-C84B205902F2}" type="pres">
      <dgm:prSet presAssocID="{9C8B37E4-5DCD-4A8B-9950-E2BF26290655}" presName="sibTrans" presStyleCnt="0"/>
      <dgm:spPr/>
    </dgm:pt>
    <dgm:pt modelId="{9D2439CB-DE17-41ED-ACCA-C4D1816CA39F}" type="pres">
      <dgm:prSet presAssocID="{7303DE2E-EBB8-4E25-9FD5-27E35214AC6D}" presName="node" presStyleLbl="node1" presStyleIdx="2" presStyleCnt="5">
        <dgm:presLayoutVars>
          <dgm:bulletEnabled val="1"/>
        </dgm:presLayoutVars>
      </dgm:prSet>
      <dgm:spPr/>
    </dgm:pt>
    <dgm:pt modelId="{5AD47F5A-39C9-4271-8981-BA504F5D992D}" type="pres">
      <dgm:prSet presAssocID="{F6FC4600-1385-4AE8-890F-9337B5A2B668}" presName="sibTrans" presStyleCnt="0"/>
      <dgm:spPr/>
    </dgm:pt>
    <dgm:pt modelId="{DA20B424-849D-44DC-BE57-AA8904C28A1A}" type="pres">
      <dgm:prSet presAssocID="{A6D2C067-F4BD-4E4F-ACC8-5846C7B21B4E}" presName="node" presStyleLbl="node1" presStyleIdx="3" presStyleCnt="5">
        <dgm:presLayoutVars>
          <dgm:bulletEnabled val="1"/>
        </dgm:presLayoutVars>
      </dgm:prSet>
      <dgm:spPr/>
    </dgm:pt>
    <dgm:pt modelId="{4B530F52-781A-437E-8E7C-3168A948773B}" type="pres">
      <dgm:prSet presAssocID="{B78A2DDC-48B2-4A65-BD9B-133E70249E7E}" presName="sibTrans" presStyleCnt="0"/>
      <dgm:spPr/>
    </dgm:pt>
    <dgm:pt modelId="{209E0DC8-9984-4371-A3B7-808B047406A2}" type="pres">
      <dgm:prSet presAssocID="{791B40C2-150F-448C-81E6-75581912C848}" presName="node" presStyleLbl="node1" presStyleIdx="4" presStyleCnt="5">
        <dgm:presLayoutVars>
          <dgm:bulletEnabled val="1"/>
        </dgm:presLayoutVars>
      </dgm:prSet>
      <dgm:spPr/>
    </dgm:pt>
  </dgm:ptLst>
  <dgm:cxnLst>
    <dgm:cxn modelId="{342A8D41-906F-452A-9F30-104F87B834E5}" srcId="{05254408-A94A-46EE-9DA8-B0F44AE205F5}" destId="{A6D2C067-F4BD-4E4F-ACC8-5846C7B21B4E}" srcOrd="3" destOrd="0" parTransId="{3321289B-CCF7-471E-BFA2-FAEB522C7500}" sibTransId="{B78A2DDC-48B2-4A65-BD9B-133E70249E7E}"/>
    <dgm:cxn modelId="{E891014A-A427-41FA-B4AD-424A74574456}" srcId="{05254408-A94A-46EE-9DA8-B0F44AE205F5}" destId="{2976FE4F-2306-419E-865F-7579571D7E65}" srcOrd="0" destOrd="0" parTransId="{5B252D21-5A1C-49F9-A66B-CDE5FC292305}" sibTransId="{67D07392-F7F8-41BE-B57B-9DB89B6B18BD}"/>
    <dgm:cxn modelId="{3DA60275-0200-4864-BC92-5F99752C82A5}" srcId="{05254408-A94A-46EE-9DA8-B0F44AE205F5}" destId="{7303DE2E-EBB8-4E25-9FD5-27E35214AC6D}" srcOrd="2" destOrd="0" parTransId="{492156A2-74D2-401F-BE97-93D7F33DF95D}" sibTransId="{F6FC4600-1385-4AE8-890F-9337B5A2B668}"/>
    <dgm:cxn modelId="{087FCB89-63DC-48AA-8A70-B8098BA419CA}" type="presOf" srcId="{791B40C2-150F-448C-81E6-75581912C848}" destId="{209E0DC8-9984-4371-A3B7-808B047406A2}" srcOrd="0" destOrd="0" presId="urn:microsoft.com/office/officeart/2005/8/layout/default"/>
    <dgm:cxn modelId="{9C9B39B0-5CD9-430B-A03B-429DD757567A}" type="presOf" srcId="{6F367C2E-BD88-4D0A-BAA6-A27E7FCFFC52}" destId="{9EBA6F72-4DF7-4C02-9F85-FF895B8346DD}" srcOrd="0" destOrd="0" presId="urn:microsoft.com/office/officeart/2005/8/layout/default"/>
    <dgm:cxn modelId="{1A471CB3-C86C-4957-BB1F-C553DA720A09}" type="presOf" srcId="{05254408-A94A-46EE-9DA8-B0F44AE205F5}" destId="{B5D75722-ACD8-4817-8E58-200287A0BC2F}" srcOrd="0" destOrd="0" presId="urn:microsoft.com/office/officeart/2005/8/layout/default"/>
    <dgm:cxn modelId="{98AA5EB3-4B20-4D84-943A-D9FAECB9E067}" type="presOf" srcId="{2976FE4F-2306-419E-865F-7579571D7E65}" destId="{B9503829-D8D2-45C6-90A4-011EA1A1DCB2}" srcOrd="0" destOrd="0" presId="urn:microsoft.com/office/officeart/2005/8/layout/default"/>
    <dgm:cxn modelId="{465B2AD2-49BB-4372-B511-FB4D1BF5D95F}" type="presOf" srcId="{A6D2C067-F4BD-4E4F-ACC8-5846C7B21B4E}" destId="{DA20B424-849D-44DC-BE57-AA8904C28A1A}" srcOrd="0" destOrd="0" presId="urn:microsoft.com/office/officeart/2005/8/layout/default"/>
    <dgm:cxn modelId="{EB5FA4E0-6FDE-45EA-B17C-ACDA13A12C9D}" srcId="{05254408-A94A-46EE-9DA8-B0F44AE205F5}" destId="{6F367C2E-BD88-4D0A-BAA6-A27E7FCFFC52}" srcOrd="1" destOrd="0" parTransId="{3B2639E5-6BC6-4763-B01B-DC2528A50836}" sibTransId="{9C8B37E4-5DCD-4A8B-9950-E2BF26290655}"/>
    <dgm:cxn modelId="{149F76EA-F110-41BB-B25C-287C22E09652}" srcId="{05254408-A94A-46EE-9DA8-B0F44AE205F5}" destId="{791B40C2-150F-448C-81E6-75581912C848}" srcOrd="4" destOrd="0" parTransId="{21B5B0C9-B7E0-4F83-90F5-3891C6AE304E}" sibTransId="{FA35585C-552F-4C7A-8247-ED9678BBC259}"/>
    <dgm:cxn modelId="{7D3906FD-C477-4F16-910C-262C44BF65F4}" type="presOf" srcId="{7303DE2E-EBB8-4E25-9FD5-27E35214AC6D}" destId="{9D2439CB-DE17-41ED-ACCA-C4D1816CA39F}" srcOrd="0" destOrd="0" presId="urn:microsoft.com/office/officeart/2005/8/layout/default"/>
    <dgm:cxn modelId="{E75CE0BA-5336-415A-A85A-3C1C8EB63DD2}" type="presParOf" srcId="{B5D75722-ACD8-4817-8E58-200287A0BC2F}" destId="{B9503829-D8D2-45C6-90A4-011EA1A1DCB2}" srcOrd="0" destOrd="0" presId="urn:microsoft.com/office/officeart/2005/8/layout/default"/>
    <dgm:cxn modelId="{B56FBB4D-2D28-4F57-8929-DA215965DA1A}" type="presParOf" srcId="{B5D75722-ACD8-4817-8E58-200287A0BC2F}" destId="{DADBB94E-CE8D-4787-8303-69AAE0BD47D9}" srcOrd="1" destOrd="0" presId="urn:microsoft.com/office/officeart/2005/8/layout/default"/>
    <dgm:cxn modelId="{956CA212-3115-44BC-B344-CABCCDEB21C7}" type="presParOf" srcId="{B5D75722-ACD8-4817-8E58-200287A0BC2F}" destId="{9EBA6F72-4DF7-4C02-9F85-FF895B8346DD}" srcOrd="2" destOrd="0" presId="urn:microsoft.com/office/officeart/2005/8/layout/default"/>
    <dgm:cxn modelId="{AB07A94D-191C-4EF6-B020-06B783CCFC45}" type="presParOf" srcId="{B5D75722-ACD8-4817-8E58-200287A0BC2F}" destId="{445CB618-F525-4DC6-85E2-C84B205902F2}" srcOrd="3" destOrd="0" presId="urn:microsoft.com/office/officeart/2005/8/layout/default"/>
    <dgm:cxn modelId="{0F02665B-03FC-42C6-A7DF-39FEFF2DCC47}" type="presParOf" srcId="{B5D75722-ACD8-4817-8E58-200287A0BC2F}" destId="{9D2439CB-DE17-41ED-ACCA-C4D1816CA39F}" srcOrd="4" destOrd="0" presId="urn:microsoft.com/office/officeart/2005/8/layout/default"/>
    <dgm:cxn modelId="{F8489593-1671-45F4-9BDB-9FA29490B527}" type="presParOf" srcId="{B5D75722-ACD8-4817-8E58-200287A0BC2F}" destId="{5AD47F5A-39C9-4271-8981-BA504F5D992D}" srcOrd="5" destOrd="0" presId="urn:microsoft.com/office/officeart/2005/8/layout/default"/>
    <dgm:cxn modelId="{76822DCF-AD19-441D-98A8-21C064AA5807}" type="presParOf" srcId="{B5D75722-ACD8-4817-8E58-200287A0BC2F}" destId="{DA20B424-849D-44DC-BE57-AA8904C28A1A}" srcOrd="6" destOrd="0" presId="urn:microsoft.com/office/officeart/2005/8/layout/default"/>
    <dgm:cxn modelId="{AE2AF76F-9837-4702-8314-7CD7AFC417EC}" type="presParOf" srcId="{B5D75722-ACD8-4817-8E58-200287A0BC2F}" destId="{4B530F52-781A-437E-8E7C-3168A948773B}" srcOrd="7" destOrd="0" presId="urn:microsoft.com/office/officeart/2005/8/layout/default"/>
    <dgm:cxn modelId="{AA6F8A8B-311A-4EDD-8D19-C65735312021}" type="presParOf" srcId="{B5D75722-ACD8-4817-8E58-200287A0BC2F}" destId="{209E0DC8-9984-4371-A3B7-808B047406A2}" srcOrd="8"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503829-D8D2-45C6-90A4-011EA1A1DCB2}">
      <dsp:nvSpPr>
        <dsp:cNvPr id="0" name=""/>
        <dsp:cNvSpPr/>
      </dsp:nvSpPr>
      <dsp:spPr>
        <a:xfrm>
          <a:off x="615583" y="1060"/>
          <a:ext cx="3083335" cy="1850001"/>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Tobacco is necessary self-medication (</a:t>
          </a:r>
          <a:r>
            <a:rPr lang="en-US" sz="2300" i="1" kern="1200"/>
            <a:t>industry has supported this myth)</a:t>
          </a:r>
          <a:endParaRPr lang="en-US" sz="2300" kern="1200"/>
        </a:p>
      </dsp:txBody>
      <dsp:txXfrm>
        <a:off x="615583" y="1060"/>
        <a:ext cx="3083335" cy="1850001"/>
      </dsp:txXfrm>
    </dsp:sp>
    <dsp:sp modelId="{9EBA6F72-4DF7-4C02-9F85-FF895B8346DD}">
      <dsp:nvSpPr>
        <dsp:cNvPr id="0" name=""/>
        <dsp:cNvSpPr/>
      </dsp:nvSpPr>
      <dsp:spPr>
        <a:xfrm>
          <a:off x="4007252" y="1060"/>
          <a:ext cx="3083335" cy="1850001"/>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They are not interested in quitting (</a:t>
          </a:r>
          <a:r>
            <a:rPr lang="en-US" sz="2300" i="1" kern="1200"/>
            <a:t>same % wish to quit as general population)</a:t>
          </a:r>
          <a:endParaRPr lang="en-US" sz="2300" kern="1200"/>
        </a:p>
      </dsp:txBody>
      <dsp:txXfrm>
        <a:off x="4007252" y="1060"/>
        <a:ext cx="3083335" cy="1850001"/>
      </dsp:txXfrm>
    </dsp:sp>
    <dsp:sp modelId="{9D2439CB-DE17-41ED-ACCA-C4D1816CA39F}">
      <dsp:nvSpPr>
        <dsp:cNvPr id="0" name=""/>
        <dsp:cNvSpPr/>
      </dsp:nvSpPr>
      <dsp:spPr>
        <a:xfrm>
          <a:off x="7398921" y="1060"/>
          <a:ext cx="3083335" cy="1850001"/>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They can’t quit (</a:t>
          </a:r>
          <a:r>
            <a:rPr lang="en-US" sz="2300" i="1" kern="1200"/>
            <a:t>quit rates same or slightly lower than general population)</a:t>
          </a:r>
          <a:endParaRPr lang="en-US" sz="2300" kern="1200"/>
        </a:p>
      </dsp:txBody>
      <dsp:txXfrm>
        <a:off x="7398921" y="1060"/>
        <a:ext cx="3083335" cy="1850001"/>
      </dsp:txXfrm>
    </dsp:sp>
    <dsp:sp modelId="{DA20B424-849D-44DC-BE57-AA8904C28A1A}">
      <dsp:nvSpPr>
        <dsp:cNvPr id="0" name=""/>
        <dsp:cNvSpPr/>
      </dsp:nvSpPr>
      <dsp:spPr>
        <a:xfrm>
          <a:off x="2311417" y="2159395"/>
          <a:ext cx="3083335" cy="1850001"/>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Quitting worsens recovery </a:t>
          </a:r>
          <a:r>
            <a:rPr lang="en-US" sz="2300" i="1" kern="1200" dirty="0"/>
            <a:t>(not so; and quitting increases sobriety for alcoholics)</a:t>
          </a:r>
          <a:endParaRPr lang="en-US" sz="2300" kern="1200" dirty="0"/>
        </a:p>
      </dsp:txBody>
      <dsp:txXfrm>
        <a:off x="2311417" y="2159395"/>
        <a:ext cx="3083335" cy="1850001"/>
      </dsp:txXfrm>
    </dsp:sp>
    <dsp:sp modelId="{209E0DC8-9984-4371-A3B7-808B047406A2}">
      <dsp:nvSpPr>
        <dsp:cNvPr id="0" name=""/>
        <dsp:cNvSpPr/>
      </dsp:nvSpPr>
      <dsp:spPr>
        <a:xfrm>
          <a:off x="5703086" y="2159395"/>
          <a:ext cx="3083335" cy="1850001"/>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It is a low priority problem </a:t>
          </a:r>
          <a:r>
            <a:rPr lang="en-US" sz="2300" i="1" kern="1200" dirty="0"/>
            <a:t>(smoking is the biggest killer for those with mental illness or substance abuse issues)</a:t>
          </a:r>
          <a:endParaRPr lang="en-US" sz="2300" kern="1200" dirty="0"/>
        </a:p>
      </dsp:txBody>
      <dsp:txXfrm>
        <a:off x="5703086" y="2159395"/>
        <a:ext cx="3083335" cy="1850001"/>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0.88889</cdr:x>
      <cdr:y>0.65608</cdr:y>
    </cdr:from>
    <cdr:to>
      <cdr:x>1</cdr:x>
      <cdr:y>0.86886</cdr:y>
    </cdr:to>
    <cdr:sp macro="" textlink="">
      <cdr:nvSpPr>
        <cdr:cNvPr id="2" name="TextBox 1"/>
        <cdr:cNvSpPr txBox="1"/>
      </cdr:nvSpPr>
      <cdr:spPr>
        <a:xfrm xmlns:a="http://schemas.openxmlformats.org/drawingml/2006/main">
          <a:off x="7315200" y="281940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BA5A207F-0F91-42F2-96D0-049C6003623B}" type="datetimeFigureOut">
              <a:rPr lang="en-US"/>
              <a:t>10/20/2023</a:t>
            </a:fld>
            <a:endParaRPr/>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9C567D4A-04CB-4EDF-8FB1-342A02FC8EC5}" type="slidenum">
              <a:rPr/>
              <a:t>‹#›</a:t>
            </a:fld>
            <a:endParaRPr/>
          </a:p>
        </p:txBody>
      </p:sp>
    </p:spTree>
    <p:extLst>
      <p:ext uri="{BB962C8B-B14F-4D97-AF65-F5344CB8AC3E}">
        <p14:creationId xmlns:p14="http://schemas.microsoft.com/office/powerpoint/2010/main" val="15801253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48CC13F5-F2B1-464B-BE8F-27ABFBD2FBDE}" type="datetimeFigureOut">
              <a:rPr lang="en-US"/>
              <a:t>10/20/2023</a:t>
            </a:fld>
            <a:endParaRPr/>
          </a:p>
        </p:txBody>
      </p:sp>
      <p:sp>
        <p:nvSpPr>
          <p:cNvPr id="4" name="Slide Image Placeholder 3"/>
          <p:cNvSpPr>
            <a:spLocks noGrp="1" noRot="1" noChangeAspect="1"/>
          </p:cNvSpPr>
          <p:nvPr>
            <p:ph type="sldImg" idx="2"/>
          </p:nvPr>
        </p:nvSpPr>
        <p:spPr>
          <a:xfrm>
            <a:off x="407988" y="696913"/>
            <a:ext cx="6194425" cy="3486150"/>
          </a:xfrm>
          <a:prstGeom prst="rect">
            <a:avLst/>
          </a:prstGeom>
          <a:noFill/>
          <a:ln w="12700">
            <a:solidFill>
              <a:prstClr val="black"/>
            </a:solidFill>
          </a:ln>
        </p:spPr>
        <p:txBody>
          <a:bodyPr vert="horz" lIns="93177" tIns="46589" rIns="93177" bIns="46589" rtlCol="0" anchor="ctr"/>
          <a:lstStyle/>
          <a:p>
            <a:endParaRPr/>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2E61351F-DBB1-4664-ADA9-83BC7CB8848D}" type="slidenum">
              <a:rPr/>
              <a:t>‹#›</a:t>
            </a:fld>
            <a:endParaRPr/>
          </a:p>
        </p:txBody>
      </p:sp>
    </p:spTree>
    <p:extLst>
      <p:ext uri="{BB962C8B-B14F-4D97-AF65-F5344CB8AC3E}">
        <p14:creationId xmlns:p14="http://schemas.microsoft.com/office/powerpoint/2010/main" val="36423620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E61351F-DBB1-4664-ADA9-83BC7CB8848D}" type="slidenum">
              <a:rPr lang="en-US" smtClean="0"/>
              <a:t>1</a:t>
            </a:fld>
            <a:endParaRPr lang="en-US"/>
          </a:p>
        </p:txBody>
      </p:sp>
    </p:spTree>
    <p:extLst>
      <p:ext uri="{BB962C8B-B14F-4D97-AF65-F5344CB8AC3E}">
        <p14:creationId xmlns:p14="http://schemas.microsoft.com/office/powerpoint/2010/main" val="40766558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E61351F-DBB1-4664-ADA9-83BC7CB8848D}" type="slidenum">
              <a:rPr lang="en-US" smtClean="0"/>
              <a:t>12</a:t>
            </a:fld>
            <a:endParaRPr lang="en-US"/>
          </a:p>
        </p:txBody>
      </p:sp>
    </p:spTree>
    <p:extLst>
      <p:ext uri="{BB962C8B-B14F-4D97-AF65-F5344CB8AC3E}">
        <p14:creationId xmlns:p14="http://schemas.microsoft.com/office/powerpoint/2010/main" val="8498504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lgn="l" defTabSz="931774">
              <a:defRPr/>
            </a:pPr>
            <a:fld id="{36DB630F-7809-4F64-9169-42A22978F359}" type="slidenum">
              <a:rPr lang="en-US" sz="800">
                <a:solidFill>
                  <a:prstClr val="black"/>
                </a:solidFill>
                <a:latin typeface="Garamond"/>
              </a:rPr>
              <a:pPr algn="l" defTabSz="931774">
                <a:defRPr/>
              </a:pPr>
              <a:t>3</a:t>
            </a:fld>
            <a:endParaRPr lang="en-US" sz="800" dirty="0">
              <a:solidFill>
                <a:prstClr val="black"/>
              </a:solidFill>
              <a:latin typeface="Garamond"/>
            </a:endParaRPr>
          </a:p>
        </p:txBody>
      </p:sp>
    </p:spTree>
    <p:extLst>
      <p:ext uri="{BB962C8B-B14F-4D97-AF65-F5344CB8AC3E}">
        <p14:creationId xmlns:p14="http://schemas.microsoft.com/office/powerpoint/2010/main" val="40965197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31774">
              <a:defRPr/>
            </a:pPr>
            <a:fld id="{1B0E387B-3B36-4F92-BD6B-93B9BFB657E8}" type="slidenum">
              <a:rPr lang="en-US">
                <a:solidFill>
                  <a:prstClr val="black"/>
                </a:solidFill>
                <a:latin typeface="Calibri" panose="020F0502020204030204"/>
              </a:rPr>
              <a:pPr defTabSz="931774">
                <a:defRPr/>
              </a:pPr>
              <a:t>4</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5586384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E61351F-DBB1-4664-ADA9-83BC7CB8848D}" type="slidenum">
              <a:rPr lang="en-US" smtClean="0"/>
              <a:t>5</a:t>
            </a:fld>
            <a:endParaRPr lang="en-US"/>
          </a:p>
        </p:txBody>
      </p:sp>
    </p:spTree>
    <p:extLst>
      <p:ext uri="{BB962C8B-B14F-4D97-AF65-F5344CB8AC3E}">
        <p14:creationId xmlns:p14="http://schemas.microsoft.com/office/powerpoint/2010/main" val="2007518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a:xfrm>
            <a:off x="458788" y="719138"/>
            <a:ext cx="6408737" cy="3605212"/>
          </a:xfrm>
          <a:ln/>
        </p:spPr>
      </p:sp>
      <p:sp>
        <p:nvSpPr>
          <p:cNvPr id="4813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itchFamily="34" charset="0"/>
            </a:endParaRPr>
          </a:p>
        </p:txBody>
      </p:sp>
      <p:sp>
        <p:nvSpPr>
          <p:cNvPr id="4813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7556" eaLnBrk="0" hangingPunct="0">
              <a:defRPr sz="2400">
                <a:solidFill>
                  <a:schemeClr val="tx1"/>
                </a:solidFill>
                <a:latin typeface="Arial" pitchFamily="34" charset="0"/>
                <a:cs typeface="Arial" pitchFamily="34" charset="0"/>
              </a:defRPr>
            </a:lvl1pPr>
            <a:lvl2pPr marL="771407" indent="-296695" defTabSz="967556" eaLnBrk="0" hangingPunct="0">
              <a:defRPr sz="2400">
                <a:solidFill>
                  <a:schemeClr val="tx1"/>
                </a:solidFill>
                <a:latin typeface="Arial" pitchFamily="34" charset="0"/>
                <a:cs typeface="Arial" pitchFamily="34" charset="0"/>
              </a:defRPr>
            </a:lvl2pPr>
            <a:lvl3pPr marL="1186781" indent="-237356" defTabSz="967556" eaLnBrk="0" hangingPunct="0">
              <a:defRPr sz="2400">
                <a:solidFill>
                  <a:schemeClr val="tx1"/>
                </a:solidFill>
                <a:latin typeface="Arial" pitchFamily="34" charset="0"/>
                <a:cs typeface="Arial" pitchFamily="34" charset="0"/>
              </a:defRPr>
            </a:lvl3pPr>
            <a:lvl4pPr marL="1661493" indent="-237356" defTabSz="967556" eaLnBrk="0" hangingPunct="0">
              <a:defRPr sz="2400">
                <a:solidFill>
                  <a:schemeClr val="tx1"/>
                </a:solidFill>
                <a:latin typeface="Arial" pitchFamily="34" charset="0"/>
                <a:cs typeface="Arial" pitchFamily="34" charset="0"/>
              </a:defRPr>
            </a:lvl4pPr>
            <a:lvl5pPr marL="2136206" indent="-237356" defTabSz="967556" eaLnBrk="0" hangingPunct="0">
              <a:defRPr sz="2400">
                <a:solidFill>
                  <a:schemeClr val="tx1"/>
                </a:solidFill>
                <a:latin typeface="Arial" pitchFamily="34" charset="0"/>
                <a:cs typeface="Arial" pitchFamily="34" charset="0"/>
              </a:defRPr>
            </a:lvl5pPr>
            <a:lvl6pPr marL="2610918" indent="-237356" defTabSz="967556" eaLnBrk="0" fontAlgn="base" hangingPunct="0">
              <a:spcBef>
                <a:spcPct val="0"/>
              </a:spcBef>
              <a:spcAft>
                <a:spcPct val="0"/>
              </a:spcAft>
              <a:defRPr sz="2400">
                <a:solidFill>
                  <a:schemeClr val="tx1"/>
                </a:solidFill>
                <a:latin typeface="Arial" pitchFamily="34" charset="0"/>
                <a:cs typeface="Arial" pitchFamily="34" charset="0"/>
              </a:defRPr>
            </a:lvl6pPr>
            <a:lvl7pPr marL="3085630" indent="-237356" defTabSz="967556" eaLnBrk="0" fontAlgn="base" hangingPunct="0">
              <a:spcBef>
                <a:spcPct val="0"/>
              </a:spcBef>
              <a:spcAft>
                <a:spcPct val="0"/>
              </a:spcAft>
              <a:defRPr sz="2400">
                <a:solidFill>
                  <a:schemeClr val="tx1"/>
                </a:solidFill>
                <a:latin typeface="Arial" pitchFamily="34" charset="0"/>
                <a:cs typeface="Arial" pitchFamily="34" charset="0"/>
              </a:defRPr>
            </a:lvl7pPr>
            <a:lvl8pPr marL="3560343" indent="-237356" defTabSz="967556" eaLnBrk="0" fontAlgn="base" hangingPunct="0">
              <a:spcBef>
                <a:spcPct val="0"/>
              </a:spcBef>
              <a:spcAft>
                <a:spcPct val="0"/>
              </a:spcAft>
              <a:defRPr sz="2400">
                <a:solidFill>
                  <a:schemeClr val="tx1"/>
                </a:solidFill>
                <a:latin typeface="Arial" pitchFamily="34" charset="0"/>
                <a:cs typeface="Arial" pitchFamily="34" charset="0"/>
              </a:defRPr>
            </a:lvl8pPr>
            <a:lvl9pPr marL="4035056" indent="-237356" defTabSz="967556" eaLnBrk="0" fontAlgn="base" hangingPunct="0">
              <a:spcBef>
                <a:spcPct val="0"/>
              </a:spcBef>
              <a:spcAft>
                <a:spcPct val="0"/>
              </a:spcAft>
              <a:defRPr sz="2400">
                <a:solidFill>
                  <a:schemeClr val="tx1"/>
                </a:solidFill>
                <a:latin typeface="Arial" pitchFamily="34" charset="0"/>
                <a:cs typeface="Arial" pitchFamily="34" charset="0"/>
              </a:defRPr>
            </a:lvl9pPr>
          </a:lstStyle>
          <a:p>
            <a:pPr algn="l" eaLnBrk="1" hangingPunct="1">
              <a:defRPr/>
            </a:pPr>
            <a:fld id="{BAB009F1-3408-4D3D-A6A9-34C37D387539}" type="slidenum">
              <a:rPr lang="en-US" altLang="en-US" sz="1200">
                <a:solidFill>
                  <a:prstClr val="black"/>
                </a:solidFill>
              </a:rPr>
              <a:pPr algn="l" eaLnBrk="1" hangingPunct="1">
                <a:defRPr/>
              </a:pPr>
              <a:t>6</a:t>
            </a:fld>
            <a:endParaRPr lang="en-US" altLang="en-US" sz="1200">
              <a:solidFill>
                <a:prstClr val="black"/>
              </a:solidFill>
            </a:endParaRPr>
          </a:p>
        </p:txBody>
      </p:sp>
    </p:spTree>
    <p:extLst>
      <p:ext uri="{BB962C8B-B14F-4D97-AF65-F5344CB8AC3E}">
        <p14:creationId xmlns:p14="http://schemas.microsoft.com/office/powerpoint/2010/main" val="5212871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31774"/>
            <a:fld id="{1B0E387B-3B36-4F92-BD6B-93B9BFB657E8}" type="slidenum">
              <a:rPr lang="en-US">
                <a:solidFill>
                  <a:prstClr val="black"/>
                </a:solidFill>
                <a:latin typeface="Calibri" panose="020F0502020204030204"/>
              </a:rPr>
              <a:pPr defTabSz="931774"/>
              <a:t>7</a:t>
            </a:fld>
            <a:endParaRPr lang="en-US">
              <a:solidFill>
                <a:prstClr val="black"/>
              </a:solidFill>
              <a:latin typeface="Calibri" panose="020F0502020204030204"/>
            </a:endParaRPr>
          </a:p>
        </p:txBody>
      </p:sp>
    </p:spTree>
    <p:extLst>
      <p:ext uri="{BB962C8B-B14F-4D97-AF65-F5344CB8AC3E}">
        <p14:creationId xmlns:p14="http://schemas.microsoft.com/office/powerpoint/2010/main" val="28958089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31774"/>
            <a:fld id="{1B0E387B-3B36-4F92-BD6B-93B9BFB657E8}" type="slidenum">
              <a:rPr lang="en-US">
                <a:solidFill>
                  <a:prstClr val="black"/>
                </a:solidFill>
                <a:latin typeface="Calibri" panose="020F0502020204030204"/>
              </a:rPr>
              <a:pPr defTabSz="931774"/>
              <a:t>8</a:t>
            </a:fld>
            <a:endParaRPr lang="en-US">
              <a:solidFill>
                <a:prstClr val="black"/>
              </a:solidFill>
              <a:latin typeface="Calibri" panose="020F0502020204030204"/>
            </a:endParaRPr>
          </a:p>
        </p:txBody>
      </p:sp>
    </p:spTree>
    <p:extLst>
      <p:ext uri="{BB962C8B-B14F-4D97-AF65-F5344CB8AC3E}">
        <p14:creationId xmlns:p14="http://schemas.microsoft.com/office/powerpoint/2010/main" val="7814573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E61351F-DBB1-4664-ADA9-83BC7CB8848D}" type="slidenum">
              <a:rPr lang="en-US" smtClean="0"/>
              <a:t>10</a:t>
            </a:fld>
            <a:endParaRPr lang="en-US"/>
          </a:p>
        </p:txBody>
      </p:sp>
    </p:spTree>
    <p:extLst>
      <p:ext uri="{BB962C8B-B14F-4D97-AF65-F5344CB8AC3E}">
        <p14:creationId xmlns:p14="http://schemas.microsoft.com/office/powerpoint/2010/main" val="5577222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E61351F-DBB1-4664-ADA9-83BC7CB8848D}" type="slidenum">
              <a:rPr lang="en-US" smtClean="0"/>
              <a:t>11</a:t>
            </a:fld>
            <a:endParaRPr lang="en-US"/>
          </a:p>
        </p:txBody>
      </p:sp>
    </p:spTree>
    <p:extLst>
      <p:ext uri="{BB962C8B-B14F-4D97-AF65-F5344CB8AC3E}">
        <p14:creationId xmlns:p14="http://schemas.microsoft.com/office/powerpoint/2010/main" val="38869924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93814" y="990600"/>
            <a:ext cx="8458200" cy="3200400"/>
          </a:xfrm>
        </p:spPr>
        <p:txBody>
          <a:bodyPr>
            <a:normAutofit/>
          </a:bodyPr>
          <a:lstStyle>
            <a:lvl1pPr>
              <a:defRPr sz="6000"/>
            </a:lvl1pPr>
          </a:lstStyle>
          <a:p>
            <a:r>
              <a:rPr lang="en-US"/>
              <a:t>Click to edit Master title style</a:t>
            </a:r>
            <a:endParaRPr/>
          </a:p>
        </p:txBody>
      </p:sp>
      <p:sp>
        <p:nvSpPr>
          <p:cNvPr id="3" name="Subtitle 2"/>
          <p:cNvSpPr>
            <a:spLocks noGrp="1"/>
          </p:cNvSpPr>
          <p:nvPr>
            <p:ph type="subTitle" idx="1"/>
          </p:nvPr>
        </p:nvSpPr>
        <p:spPr>
          <a:xfrm>
            <a:off x="1293813" y="4267200"/>
            <a:ext cx="8458200" cy="1371600"/>
          </a:xfrm>
        </p:spPr>
        <p:txBody>
          <a:bodyPr>
            <a:normAutofit/>
          </a:bodyPr>
          <a:lstStyle>
            <a:lvl1pPr marL="0" indent="0" algn="l">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p:txBody>
          <a:bodyPr/>
          <a:lstStyle>
            <a:lvl1pPr>
              <a:defRPr sz="1100"/>
            </a:lvl1pPr>
          </a:lstStyle>
          <a:p>
            <a:fld id="{3CD9712D-992A-4AB1-A5C2-575F75921AA2}" type="datetimeFigureOut">
              <a:rPr lang="en-US" smtClean="0"/>
              <a:pPr/>
              <a:t>10/20/2023</a:t>
            </a:fld>
            <a:endParaRPr lang="en-US" dirty="0"/>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2413538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3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1600200">
              <a:defRPr/>
            </a:lvl6pPr>
            <a:lvl7pPr marL="1874520">
              <a:defRPr/>
            </a:lvl7pPr>
            <a:lvl8pPr marL="2148840">
              <a:defRPr/>
            </a:lvl8pPr>
            <a:lvl9pPr marL="2423160">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lvl1pPr>
              <a:defRPr sz="1100"/>
            </a:lvl1pPr>
          </a:lstStyle>
          <a:p>
            <a:fld id="{3CD9712D-992A-4AB1-A5C2-575F75921AA2}" type="datetimeFigureOut">
              <a:rPr lang="en-US" smtClean="0"/>
              <a:pPr/>
              <a:t>10/20/2023</a:t>
            </a:fld>
            <a:endParaRPr lang="en-US"/>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2857575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52014" y="381000"/>
            <a:ext cx="1904998" cy="57912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293814" y="381000"/>
            <a:ext cx="8305800" cy="5791200"/>
          </a:xfrm>
        </p:spPr>
        <p:txBody>
          <a:bodyPr vert="eaVert"/>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lvl1pPr>
              <a:defRPr sz="1100"/>
            </a:lvl1pPr>
          </a:lstStyle>
          <a:p>
            <a:fld id="{3CD9712D-992A-4AB1-A5C2-575F75921AA2}" type="datetimeFigureOut">
              <a:rPr lang="en-US" smtClean="0"/>
              <a:pPr/>
              <a:t>10/20/2023</a:t>
            </a:fld>
            <a:endParaRPr lang="en-US"/>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2132264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162" y="2125980"/>
            <a:ext cx="10360501" cy="461665"/>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324" y="3840480"/>
            <a:ext cx="8532178" cy="307777"/>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10/20/2023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2660168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999" b="1" i="0">
                <a:solidFill>
                  <a:srgbClr val="041F48"/>
                </a:solidFill>
                <a:latin typeface="Garamond"/>
                <a:cs typeface="Garamond"/>
              </a:defRPr>
            </a:lvl1pPr>
          </a:lstStyle>
          <a:p>
            <a:endParaRPr/>
          </a:p>
        </p:txBody>
      </p:sp>
      <p:sp>
        <p:nvSpPr>
          <p:cNvPr id="3" name="Holder 3"/>
          <p:cNvSpPr>
            <a:spLocks noGrp="1"/>
          </p:cNvSpPr>
          <p:nvPr>
            <p:ph type="body" idx="1"/>
          </p:nvPr>
        </p:nvSpPr>
        <p:spPr/>
        <p:txBody>
          <a:bodyPr lIns="0" tIns="0" rIns="0" bIns="0"/>
          <a:lstStyle>
            <a:lvl1pPr>
              <a:defRPr sz="1999" b="0" i="0">
                <a:solidFill>
                  <a:srgbClr val="041F48"/>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10/20/2023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9924602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999" b="1" i="0">
                <a:solidFill>
                  <a:srgbClr val="041F48"/>
                </a:solidFill>
                <a:latin typeface="Garamond"/>
                <a:cs typeface="Garamond"/>
              </a:defRPr>
            </a:lvl1pPr>
          </a:lstStyle>
          <a:p>
            <a:endParaRPr/>
          </a:p>
        </p:txBody>
      </p:sp>
      <p:sp>
        <p:nvSpPr>
          <p:cNvPr id="3" name="Holder 3"/>
          <p:cNvSpPr>
            <a:spLocks noGrp="1"/>
          </p:cNvSpPr>
          <p:nvPr>
            <p:ph sz="half" idx="2"/>
          </p:nvPr>
        </p:nvSpPr>
        <p:spPr>
          <a:xfrm>
            <a:off x="609441" y="1577340"/>
            <a:ext cx="5302139" cy="307777"/>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590344" y="1792935"/>
            <a:ext cx="3424298" cy="323037"/>
          </a:xfrm>
          <a:prstGeom prst="rect">
            <a:avLst/>
          </a:prstGeom>
        </p:spPr>
        <p:txBody>
          <a:bodyPr wrap="square" lIns="0" tIns="0" rIns="0" bIns="0">
            <a:spAutoFit/>
          </a:bodyPr>
          <a:lstStyle>
            <a:lvl1pPr>
              <a:defRPr sz="2099" b="0" i="0">
                <a:solidFill>
                  <a:schemeClr val="bg1"/>
                </a:solidFill>
                <a:latin typeface="Garamond"/>
                <a:cs typeface="Garamond"/>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10/20/2023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5402808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999" b="1" i="0">
                <a:solidFill>
                  <a:srgbClr val="041F48"/>
                </a:solidFill>
                <a:latin typeface="Garamond"/>
                <a:cs typeface="Garamond"/>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10/20/2023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7032414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12188825" cy="6858000"/>
          </a:xfrm>
          <a:custGeom>
            <a:avLst/>
            <a:gdLst/>
            <a:ahLst/>
            <a:cxnLst/>
            <a:rect l="l" t="t" r="r" b="b"/>
            <a:pathLst>
              <a:path w="12192000" h="6858000">
                <a:moveTo>
                  <a:pt x="0" y="6858000"/>
                </a:moveTo>
                <a:lnTo>
                  <a:pt x="12192000" y="6858000"/>
                </a:lnTo>
                <a:lnTo>
                  <a:pt x="12192000" y="0"/>
                </a:lnTo>
                <a:lnTo>
                  <a:pt x="0" y="0"/>
                </a:lnTo>
                <a:lnTo>
                  <a:pt x="0" y="6858000"/>
                </a:lnTo>
                <a:close/>
              </a:path>
            </a:pathLst>
          </a:custGeom>
          <a:solidFill>
            <a:srgbClr val="041F48"/>
          </a:solidFill>
        </p:spPr>
        <p:txBody>
          <a:bodyPr wrap="square" lIns="0" tIns="0" rIns="0" bIns="0" rtlCol="0"/>
          <a:lstStyle/>
          <a:p>
            <a:endParaRPr sz="1799"/>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10/20/2023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324398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Bullet Slide-White">
    <p:bg>
      <p:bgRef idx="1001">
        <a:schemeClr val="bg1"/>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endParaRPr lang="en-US"/>
          </a:p>
        </p:txBody>
      </p:sp>
      <p:sp>
        <p:nvSpPr>
          <p:cNvPr id="14" name="Slide Number Placeholder 13"/>
          <p:cNvSpPr>
            <a:spLocks noGrp="1"/>
          </p:cNvSpPr>
          <p:nvPr>
            <p:ph type="sldNum" sz="quarter" idx="13"/>
          </p:nvPr>
        </p:nvSpPr>
        <p:spPr/>
        <p:txBody>
          <a:bodyPr/>
          <a:lstStyle/>
          <a:p>
            <a:fld id="{F78BA335-E781-41CF-A3A8-15BEC1B14A52}" type="slidenum">
              <a:rPr lang="en-US" smtClean="0"/>
              <a:t>‹#›</a:t>
            </a:fld>
            <a:endParaRPr lang="en-US"/>
          </a:p>
        </p:txBody>
      </p:sp>
      <p:sp>
        <p:nvSpPr>
          <p:cNvPr id="7" name="Title 15"/>
          <p:cNvSpPr>
            <a:spLocks noGrp="1"/>
          </p:cNvSpPr>
          <p:nvPr>
            <p:ph type="title" hasCustomPrompt="1"/>
          </p:nvPr>
        </p:nvSpPr>
        <p:spPr>
          <a:xfrm>
            <a:off x="604623" y="425002"/>
            <a:ext cx="10895269" cy="611449"/>
          </a:xfrm>
        </p:spPr>
        <p:txBody>
          <a:bodyPr anchor="b">
            <a:noAutofit/>
          </a:bodyPr>
          <a:lstStyle>
            <a:lvl1pPr>
              <a:defRPr sz="4799">
                <a:latin typeface="+mj-lt"/>
              </a:defRPr>
            </a:lvl1pPr>
          </a:lstStyle>
          <a:p>
            <a:r>
              <a:rPr lang="en-US" dirty="0"/>
              <a:t>Slide Title Here</a:t>
            </a:r>
          </a:p>
        </p:txBody>
      </p:sp>
      <p:sp>
        <p:nvSpPr>
          <p:cNvPr id="9" name="Text Placeholder 3"/>
          <p:cNvSpPr>
            <a:spLocks noGrp="1"/>
          </p:cNvSpPr>
          <p:nvPr>
            <p:ph type="body" sz="quarter" idx="15" hasCustomPrompt="1"/>
          </p:nvPr>
        </p:nvSpPr>
        <p:spPr>
          <a:xfrm>
            <a:off x="609445" y="927655"/>
            <a:ext cx="10890448" cy="446529"/>
          </a:xfrm>
          <a:prstGeom prst="rect">
            <a:avLst/>
          </a:prstGeom>
        </p:spPr>
        <p:txBody>
          <a:bodyPr>
            <a:noAutofit/>
          </a:bodyPr>
          <a:lstStyle>
            <a:lvl1pPr marL="0" indent="0">
              <a:lnSpc>
                <a:spcPct val="100000"/>
              </a:lnSpc>
              <a:buNone/>
              <a:defRPr sz="2399" i="0">
                <a:latin typeface="+mn-lt"/>
              </a:defRPr>
            </a:lvl1pPr>
            <a:lvl2pPr marL="306816" indent="0">
              <a:lnSpc>
                <a:spcPct val="100000"/>
              </a:lnSpc>
              <a:buNone/>
              <a:defRPr i="1">
                <a:latin typeface="+mn-lt"/>
              </a:defRPr>
            </a:lvl2pPr>
            <a:lvl3pPr marL="687693" indent="0">
              <a:lnSpc>
                <a:spcPct val="100000"/>
              </a:lnSpc>
              <a:buNone/>
              <a:defRPr i="1">
                <a:latin typeface="+mn-lt"/>
              </a:defRPr>
            </a:lvl3pPr>
            <a:lvl4pPr marL="1066453" indent="0">
              <a:lnSpc>
                <a:spcPct val="100000"/>
              </a:lnSpc>
              <a:buNone/>
              <a:defRPr i="1">
                <a:latin typeface="+mn-lt"/>
              </a:defRPr>
            </a:lvl4pPr>
            <a:lvl5pPr marL="1447330" indent="0">
              <a:lnSpc>
                <a:spcPct val="100000"/>
              </a:lnSpc>
              <a:buNone/>
              <a:defRPr i="1">
                <a:latin typeface="+mn-lt"/>
              </a:defRPr>
            </a:lvl5pPr>
          </a:lstStyle>
          <a:p>
            <a:pPr lvl="0"/>
            <a:r>
              <a:rPr lang="en-US" dirty="0"/>
              <a:t>Optional Subhead here</a:t>
            </a:r>
          </a:p>
        </p:txBody>
      </p:sp>
      <p:sp>
        <p:nvSpPr>
          <p:cNvPr id="11" name="Text Placeholder 3"/>
          <p:cNvSpPr>
            <a:spLocks noGrp="1"/>
          </p:cNvSpPr>
          <p:nvPr>
            <p:ph idx="1"/>
          </p:nvPr>
        </p:nvSpPr>
        <p:spPr>
          <a:xfrm>
            <a:off x="612752" y="1868557"/>
            <a:ext cx="10847394" cy="3909393"/>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7237193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Head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71424" y="438920"/>
            <a:ext cx="10783726" cy="553998"/>
          </a:xfrm>
        </p:spPr>
        <p:txBody>
          <a:bodyPr vert="horz" wrap="square" lIns="91440" tIns="45720" rIns="91440" bIns="45720" rtlCol="0" anchor="t" anchorCtr="0">
            <a:spAutoFit/>
          </a:bodyPr>
          <a:lstStyle>
            <a:lvl1pPr>
              <a:defRPr lang="en-US" dirty="0"/>
            </a:lvl1pPr>
          </a:lstStyle>
          <a:p>
            <a:pPr lvl="0"/>
            <a:r>
              <a:rPr lang="en-US" dirty="0"/>
              <a:t>Slide Title Here</a:t>
            </a:r>
          </a:p>
        </p:txBody>
      </p:sp>
      <p:sp>
        <p:nvSpPr>
          <p:cNvPr id="3" name="Content Placeholder 2"/>
          <p:cNvSpPr>
            <a:spLocks noGrp="1"/>
          </p:cNvSpPr>
          <p:nvPr>
            <p:ph idx="1" hasCustomPrompt="1"/>
          </p:nvPr>
        </p:nvSpPr>
        <p:spPr>
          <a:xfrm>
            <a:off x="881604" y="1563756"/>
            <a:ext cx="11097840" cy="4011501"/>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4"/>
          <p:cNvSpPr>
            <a:spLocks noGrp="1"/>
          </p:cNvSpPr>
          <p:nvPr>
            <p:ph type="dt" sz="half" idx="2"/>
          </p:nvPr>
        </p:nvSpPr>
        <p:spPr>
          <a:xfrm>
            <a:off x="8443991" y="6507897"/>
            <a:ext cx="1235935" cy="99707"/>
          </a:xfrm>
          <a:prstGeom prst="rect">
            <a:avLst/>
          </a:prstGeom>
        </p:spPr>
        <p:txBody>
          <a:bodyPr vert="horz" wrap="square" lIns="0" tIns="0" rIns="0" bIns="0" rtlCol="0" anchor="b" anchorCtr="0"/>
          <a:lstStyle>
            <a:lvl1pPr algn="l">
              <a:defRPr sz="648" i="0">
                <a:solidFill>
                  <a:schemeClr val="tx1"/>
                </a:solidFill>
                <a:latin typeface="Arial" pitchFamily="34" charset="0"/>
                <a:cs typeface="Arial" pitchFamily="34" charset="0"/>
              </a:defRPr>
            </a:lvl1pPr>
          </a:lstStyle>
          <a:p>
            <a:endParaRPr lang="en-US" dirty="0"/>
          </a:p>
        </p:txBody>
      </p:sp>
      <p:sp>
        <p:nvSpPr>
          <p:cNvPr id="9" name="Footer Placeholder 5"/>
          <p:cNvSpPr>
            <a:spLocks noGrp="1"/>
          </p:cNvSpPr>
          <p:nvPr>
            <p:ph type="ftr" sz="quarter" idx="3"/>
          </p:nvPr>
        </p:nvSpPr>
        <p:spPr>
          <a:xfrm>
            <a:off x="971965" y="6508402"/>
            <a:ext cx="5746379" cy="99707"/>
          </a:xfrm>
          <a:prstGeom prst="rect">
            <a:avLst/>
          </a:prstGeom>
        </p:spPr>
        <p:txBody>
          <a:bodyPr vert="horz" wrap="square" lIns="0" tIns="0" rIns="0" bIns="0" rtlCol="0" anchor="b" anchorCtr="0"/>
          <a:lstStyle>
            <a:lvl1pPr algn="l">
              <a:defRPr sz="648" i="0">
                <a:solidFill>
                  <a:schemeClr val="tx1"/>
                </a:solidFill>
                <a:latin typeface="Arial" pitchFamily="34" charset="0"/>
                <a:cs typeface="Arial" pitchFamily="34" charset="0"/>
              </a:defRPr>
            </a:lvl1pPr>
          </a:lstStyle>
          <a:p>
            <a:r>
              <a:rPr lang="en-US"/>
              <a:t>Smoking Cessation Leadership Center</a:t>
            </a:r>
            <a:endParaRPr lang="en-US" dirty="0"/>
          </a:p>
        </p:txBody>
      </p:sp>
    </p:spTree>
    <p:extLst>
      <p:ext uri="{BB962C8B-B14F-4D97-AF65-F5344CB8AC3E}">
        <p14:creationId xmlns:p14="http://schemas.microsoft.com/office/powerpoint/2010/main" val="114476691"/>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Quote on Whi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1666" y="2613073"/>
            <a:ext cx="10783726" cy="2011256"/>
          </a:xfrm>
        </p:spPr>
        <p:txBody>
          <a:bodyPr vert="horz" wrap="square" lIns="91440" tIns="45720" rIns="91440" bIns="45720" rtlCol="0" anchor="b" anchorCtr="0">
            <a:spAutoFit/>
          </a:bodyPr>
          <a:lstStyle>
            <a:lvl1pPr marL="202245" indent="-202245">
              <a:lnSpc>
                <a:spcPct val="90000"/>
              </a:lnSpc>
              <a:defRPr lang="en-US" sz="3455" spc="-15" baseline="0" dirty="0"/>
            </a:lvl1pPr>
          </a:lstStyle>
          <a:p>
            <a:pPr lvl="0"/>
            <a:r>
              <a:rPr lang="en-US" dirty="0"/>
              <a:t>“</a:t>
            </a:r>
            <a:r>
              <a:rPr lang="en-US" dirty="0" err="1"/>
              <a:t>Lorem</a:t>
            </a:r>
            <a:r>
              <a:rPr lang="en-US" dirty="0"/>
              <a:t> </a:t>
            </a:r>
            <a:r>
              <a:rPr lang="en-US" dirty="0" err="1"/>
              <a:t>ipsum</a:t>
            </a:r>
            <a:r>
              <a:rPr lang="en-US" dirty="0"/>
              <a:t> dolor site </a:t>
            </a:r>
            <a:r>
              <a:rPr lang="en-US" dirty="0" err="1"/>
              <a:t>amet</a:t>
            </a:r>
            <a:r>
              <a:rPr lang="en-US" dirty="0"/>
              <a:t>, </a:t>
            </a:r>
            <a:r>
              <a:rPr lang="en-US" dirty="0" err="1"/>
              <a:t>consectetur</a:t>
            </a:r>
            <a:r>
              <a:rPr lang="en-US" dirty="0"/>
              <a:t> </a:t>
            </a:r>
            <a:r>
              <a:rPr lang="en-US" dirty="0" err="1"/>
              <a:t>adi</a:t>
            </a:r>
            <a:r>
              <a:rPr lang="en-US" dirty="0"/>
              <a:t> </a:t>
            </a:r>
            <a:r>
              <a:rPr lang="en-US" dirty="0" err="1"/>
              <a:t>isicing</a:t>
            </a:r>
            <a:r>
              <a:rPr lang="en-US" dirty="0"/>
              <a:t> </a:t>
            </a:r>
            <a:r>
              <a:rPr lang="en-US" dirty="0" err="1"/>
              <a:t>elit</a:t>
            </a:r>
            <a:r>
              <a:rPr lang="en-US" dirty="0"/>
              <a:t>, </a:t>
            </a:r>
            <a:r>
              <a:rPr lang="en-US" dirty="0" err="1"/>
              <a:t>sedo</a:t>
            </a:r>
            <a:r>
              <a:rPr lang="en-US" dirty="0"/>
              <a:t>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labotre</a:t>
            </a:r>
            <a:r>
              <a:rPr lang="en-US" dirty="0"/>
              <a:t> et </a:t>
            </a:r>
            <a:r>
              <a:rPr lang="en-US" dirty="0" err="1"/>
              <a:t>dolore</a:t>
            </a:r>
            <a:r>
              <a:rPr lang="en-US" dirty="0"/>
              <a:t> magna </a:t>
            </a:r>
            <a:r>
              <a:rPr lang="en-US" dirty="0" err="1"/>
              <a:t>aliqua</a:t>
            </a:r>
            <a:r>
              <a:rPr lang="en-US" dirty="0"/>
              <a:t>. </a:t>
            </a:r>
            <a:r>
              <a:rPr lang="en-US" dirty="0" err="1"/>
              <a:t>Ut</a:t>
            </a:r>
            <a:r>
              <a:rPr lang="en-US" dirty="0"/>
              <a:t> </a:t>
            </a:r>
            <a:r>
              <a:rPr lang="en-US" dirty="0" err="1"/>
              <a:t>enim</a:t>
            </a:r>
            <a:r>
              <a:rPr lang="en-US" dirty="0"/>
              <a:t> ad minim et </a:t>
            </a:r>
            <a:r>
              <a:rPr lang="en-US" dirty="0" err="1"/>
              <a:t>venium</a:t>
            </a:r>
            <a:r>
              <a:rPr lang="en-US" dirty="0"/>
              <a:t>, </a:t>
            </a:r>
            <a:r>
              <a:rPr lang="en-US" dirty="0" err="1"/>
              <a:t>quis</a:t>
            </a:r>
            <a:r>
              <a:rPr lang="en-US" dirty="0"/>
              <a:t> </a:t>
            </a:r>
            <a:r>
              <a:rPr lang="en-US" dirty="0" err="1"/>
              <a:t>nostrud</a:t>
            </a:r>
            <a:r>
              <a:rPr lang="en-US" dirty="0"/>
              <a:t> </a:t>
            </a:r>
            <a:r>
              <a:rPr lang="en-US" dirty="0" err="1"/>
              <a:t>elit</a:t>
            </a:r>
            <a:r>
              <a:rPr lang="en-US" dirty="0"/>
              <a:t>.”</a:t>
            </a:r>
          </a:p>
        </p:txBody>
      </p:sp>
      <p:sp>
        <p:nvSpPr>
          <p:cNvPr id="3" name="Content Placeholder 2"/>
          <p:cNvSpPr>
            <a:spLocks noGrp="1"/>
          </p:cNvSpPr>
          <p:nvPr>
            <p:ph idx="1" hasCustomPrompt="1"/>
          </p:nvPr>
        </p:nvSpPr>
        <p:spPr>
          <a:xfrm>
            <a:off x="860218" y="4921541"/>
            <a:ext cx="11097840" cy="721900"/>
          </a:xfrm>
        </p:spPr>
        <p:txBody>
          <a:bodyPr vert="horz" wrap="square" lIns="91440" tIns="45720" rIns="91440" bIns="45720" rtlCol="0">
            <a:noAutofit/>
          </a:bodyPr>
          <a:lstStyle>
            <a:lvl1pPr marL="0" indent="0">
              <a:spcBef>
                <a:spcPts val="216"/>
              </a:spcBef>
              <a:buNone/>
              <a:defRPr lang="en-US" sz="1152" baseline="0" dirty="0" smtClean="0"/>
            </a:lvl1pPr>
            <a:lvl2pPr marL="165681" indent="0">
              <a:buNone/>
              <a:defRPr lang="en-US" dirty="0" smtClean="0"/>
            </a:lvl2pPr>
            <a:lvl3pPr marL="371354" indent="0">
              <a:buNone/>
              <a:defRPr lang="en-US" dirty="0" smtClean="0"/>
            </a:lvl3pPr>
            <a:lvl4pPr marL="575885" indent="0">
              <a:buNone/>
              <a:defRPr lang="en-US" dirty="0" smtClean="0"/>
            </a:lvl4pPr>
            <a:lvl5pPr marL="781557" indent="0">
              <a:buNone/>
              <a:defRPr lang="en-US" dirty="0"/>
            </a:lvl5pPr>
          </a:lstStyle>
          <a:p>
            <a:pPr lvl="0"/>
            <a:r>
              <a:rPr lang="en-US" dirty="0"/>
              <a:t>Author’s Name Here</a:t>
            </a:r>
          </a:p>
          <a:p>
            <a:pPr lvl="0"/>
            <a:r>
              <a:rPr lang="en-US" dirty="0"/>
              <a:t>Position Title Here</a:t>
            </a:r>
          </a:p>
        </p:txBody>
      </p:sp>
      <p:sp>
        <p:nvSpPr>
          <p:cNvPr id="8" name="Date Placeholder 4"/>
          <p:cNvSpPr>
            <a:spLocks noGrp="1"/>
          </p:cNvSpPr>
          <p:nvPr>
            <p:ph type="dt" sz="half" idx="2"/>
          </p:nvPr>
        </p:nvSpPr>
        <p:spPr>
          <a:xfrm>
            <a:off x="8443991" y="6507897"/>
            <a:ext cx="1235935" cy="99707"/>
          </a:xfrm>
          <a:prstGeom prst="rect">
            <a:avLst/>
          </a:prstGeom>
        </p:spPr>
        <p:txBody>
          <a:bodyPr vert="horz" wrap="square" lIns="0" tIns="0" rIns="0" bIns="0" rtlCol="0" anchor="b" anchorCtr="0"/>
          <a:lstStyle>
            <a:lvl1pPr algn="l">
              <a:defRPr sz="648" i="0">
                <a:solidFill>
                  <a:schemeClr val="tx1"/>
                </a:solidFill>
                <a:latin typeface="Arial" pitchFamily="34" charset="0"/>
                <a:cs typeface="Arial" pitchFamily="34" charset="0"/>
              </a:defRPr>
            </a:lvl1pPr>
          </a:lstStyle>
          <a:p>
            <a:endParaRPr lang="en-US" dirty="0"/>
          </a:p>
        </p:txBody>
      </p:sp>
      <p:sp>
        <p:nvSpPr>
          <p:cNvPr id="9" name="Footer Placeholder 5"/>
          <p:cNvSpPr>
            <a:spLocks noGrp="1"/>
          </p:cNvSpPr>
          <p:nvPr>
            <p:ph type="ftr" sz="quarter" idx="3"/>
          </p:nvPr>
        </p:nvSpPr>
        <p:spPr>
          <a:xfrm>
            <a:off x="971965" y="6508402"/>
            <a:ext cx="5746379" cy="99707"/>
          </a:xfrm>
          <a:prstGeom prst="rect">
            <a:avLst/>
          </a:prstGeom>
        </p:spPr>
        <p:txBody>
          <a:bodyPr vert="horz" wrap="square" lIns="0" tIns="0" rIns="0" bIns="0" rtlCol="0" anchor="b" anchorCtr="0"/>
          <a:lstStyle>
            <a:lvl1pPr algn="l">
              <a:defRPr sz="648" i="0">
                <a:solidFill>
                  <a:schemeClr val="tx1"/>
                </a:solidFill>
                <a:latin typeface="Arial" pitchFamily="34" charset="0"/>
                <a:cs typeface="Arial" pitchFamily="34" charset="0"/>
              </a:defRPr>
            </a:lvl1pPr>
          </a:lstStyle>
          <a:p>
            <a:r>
              <a:rPr lang="en-US"/>
              <a:t>Smoking Cessation Leadership Center</a:t>
            </a:r>
            <a:endParaRPr lang="en-US" dirty="0"/>
          </a:p>
        </p:txBody>
      </p:sp>
      <p:sp>
        <p:nvSpPr>
          <p:cNvPr id="10" name="Slide Number Placeholder 6"/>
          <p:cNvSpPr>
            <a:spLocks noGrp="1"/>
          </p:cNvSpPr>
          <p:nvPr>
            <p:ph type="sldNum" sz="quarter" idx="4"/>
          </p:nvPr>
        </p:nvSpPr>
        <p:spPr>
          <a:xfrm>
            <a:off x="477229" y="6509036"/>
            <a:ext cx="327996" cy="99707"/>
          </a:xfrm>
          <a:prstGeom prst="rect">
            <a:avLst/>
          </a:prstGeom>
        </p:spPr>
        <p:txBody>
          <a:bodyPr vert="horz" wrap="square" lIns="0" tIns="0" rIns="0" bIns="0" rtlCol="0" anchor="b" anchorCtr="0"/>
          <a:lstStyle>
            <a:lvl1pPr algn="l">
              <a:defRPr sz="648" i="0">
                <a:solidFill>
                  <a:schemeClr val="tx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2772878544"/>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lvl1pPr>
              <a:defRPr sz="1100"/>
            </a:lvl1pPr>
          </a:lstStyle>
          <a:p>
            <a:fld id="{3CD9712D-992A-4AB1-A5C2-575F75921AA2}" type="datetimeFigureOut">
              <a:rPr lang="en-US" smtClean="0"/>
              <a:pPr/>
              <a:t>10/20/2023</a:t>
            </a:fld>
            <a:endParaRPr lang="en-US" dirty="0"/>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1594768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077407" y="629489"/>
            <a:ext cx="2034010" cy="1384995"/>
          </a:xfrm>
        </p:spPr>
        <p:txBody>
          <a:bodyPr/>
          <a:lstStyle/>
          <a:p>
            <a:r>
              <a:rPr lang="en-US"/>
              <a:t>Click to edit Master title style</a:t>
            </a:r>
          </a:p>
        </p:txBody>
      </p:sp>
      <p:sp>
        <p:nvSpPr>
          <p:cNvPr id="3" name="Content Placeholder 2"/>
          <p:cNvSpPr>
            <a:spLocks noGrp="1"/>
          </p:cNvSpPr>
          <p:nvPr>
            <p:ph sz="half" idx="1"/>
          </p:nvPr>
        </p:nvSpPr>
        <p:spPr>
          <a:xfrm>
            <a:off x="609441" y="1600201"/>
            <a:ext cx="5383398" cy="1661993"/>
          </a:xfrm>
        </p:spPr>
        <p:txBody>
          <a:bodyPr/>
          <a:lstStyle>
            <a:lvl1pPr>
              <a:defRPr sz="2799"/>
            </a:lvl1pPr>
            <a:lvl2pPr>
              <a:defRPr sz="2399"/>
            </a:lvl2pPr>
            <a:lvl3pPr>
              <a:defRPr sz="1999"/>
            </a:lvl3pPr>
            <a:lvl4pPr>
              <a:defRPr sz="1799"/>
            </a:lvl4pPr>
            <a:lvl5pPr>
              <a:defRPr sz="1799"/>
            </a:lvl5pPr>
            <a:lvl6pPr>
              <a:defRPr sz="1799"/>
            </a:lvl6pPr>
            <a:lvl7pPr>
              <a:defRPr sz="1799"/>
            </a:lvl7pPr>
            <a:lvl8pPr>
              <a:defRPr sz="1799"/>
            </a:lvl8pPr>
            <a:lvl9pPr>
              <a:defRPr sz="17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5986" y="1600201"/>
            <a:ext cx="5383398" cy="1661993"/>
          </a:xfrm>
        </p:spPr>
        <p:txBody>
          <a:bodyPr/>
          <a:lstStyle>
            <a:lvl1pPr>
              <a:defRPr sz="2799"/>
            </a:lvl1pPr>
            <a:lvl2pPr>
              <a:defRPr sz="2399"/>
            </a:lvl2pPr>
            <a:lvl3pPr>
              <a:defRPr sz="1999"/>
            </a:lvl3pPr>
            <a:lvl4pPr>
              <a:defRPr sz="1799"/>
            </a:lvl4pPr>
            <a:lvl5pPr>
              <a:defRPr sz="1799"/>
            </a:lvl5pPr>
            <a:lvl6pPr>
              <a:defRPr sz="1799"/>
            </a:lvl6pPr>
            <a:lvl7pPr>
              <a:defRPr sz="1799"/>
            </a:lvl7pPr>
            <a:lvl8pPr>
              <a:defRPr sz="1799"/>
            </a:lvl8pPr>
            <a:lvl9pPr>
              <a:defRPr sz="17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7"/>
          <p:cNvSpPr>
            <a:spLocks noGrp="1" noChangeArrowheads="1"/>
          </p:cNvSpPr>
          <p:nvPr>
            <p:ph type="dt" sz="half" idx="10"/>
          </p:nvPr>
        </p:nvSpPr>
        <p:spPr>
          <a:xfrm>
            <a:off x="609441" y="6377941"/>
            <a:ext cx="2803430" cy="276999"/>
          </a:xfrm>
          <a:ln/>
        </p:spPr>
        <p:txBody>
          <a:bodyPr/>
          <a:lstStyle>
            <a:lvl1pPr>
              <a:defRPr/>
            </a:lvl1pPr>
          </a:lstStyle>
          <a:p>
            <a:pPr>
              <a:defRPr/>
            </a:pPr>
            <a:r>
              <a:rPr lang="en-US"/>
              <a:t>5/18/2022</a:t>
            </a:r>
          </a:p>
        </p:txBody>
      </p:sp>
      <p:sp>
        <p:nvSpPr>
          <p:cNvPr id="6" name="Rectangle 8"/>
          <p:cNvSpPr>
            <a:spLocks noGrp="1" noChangeArrowheads="1"/>
          </p:cNvSpPr>
          <p:nvPr>
            <p:ph type="ftr" sz="quarter" idx="11"/>
          </p:nvPr>
        </p:nvSpPr>
        <p:spPr>
          <a:xfrm>
            <a:off x="4144201" y="6377941"/>
            <a:ext cx="3900424" cy="276999"/>
          </a:xfrm>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xfrm>
            <a:off x="8775954" y="6377941"/>
            <a:ext cx="2803430" cy="276999"/>
          </a:xfrm>
          <a:ln/>
        </p:spPr>
        <p:txBody>
          <a:bodyPr/>
          <a:lstStyle>
            <a:lvl1pPr>
              <a:defRPr/>
            </a:lvl1pPr>
          </a:lstStyle>
          <a:p>
            <a:pPr>
              <a:defRPr/>
            </a:pPr>
            <a:fld id="{9F7A45EB-F4D8-49EF-8F9F-9DB2B1A4DC75}" type="slidenum">
              <a:rPr lang="en-US"/>
              <a:pPr>
                <a:defRPr/>
              </a:pPr>
              <a:t>‹#›</a:t>
            </a:fld>
            <a:endParaRPr lang="en-US"/>
          </a:p>
        </p:txBody>
      </p:sp>
    </p:spTree>
    <p:extLst>
      <p:ext uri="{BB962C8B-B14F-4D97-AF65-F5344CB8AC3E}">
        <p14:creationId xmlns:p14="http://schemas.microsoft.com/office/powerpoint/2010/main" val="23603364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itle Only with 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FB4D348-3283-BE4B-BBB5-E91BA731AE2A}"/>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79302" y="448925"/>
            <a:ext cx="11231531" cy="1215492"/>
          </a:xfrm>
          <a:prstGeom prst="rect">
            <a:avLst/>
          </a:prstGeom>
        </p:spPr>
      </p:pic>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
        <p:nvSpPr>
          <p:cNvPr id="8" name="Title 1"/>
          <p:cNvSpPr>
            <a:spLocks noGrp="1"/>
          </p:cNvSpPr>
          <p:nvPr>
            <p:ph type="title" hasCustomPrompt="1"/>
          </p:nvPr>
        </p:nvSpPr>
        <p:spPr>
          <a:xfrm>
            <a:off x="479301" y="448925"/>
            <a:ext cx="11230226" cy="1133192"/>
          </a:xfrm>
        </p:spPr>
        <p:txBody>
          <a:bodyPr lIns="0" tIns="0" rIns="0" bIns="0" anchor="ctr">
            <a:noAutofit/>
          </a:bodyPr>
          <a:lstStyle>
            <a:lvl1pPr algn="ctr">
              <a:lnSpc>
                <a:spcPts val="2549"/>
              </a:lnSpc>
              <a:defRPr sz="2099" cap="none"/>
            </a:lvl1pPr>
          </a:lstStyle>
          <a:p>
            <a:r>
              <a:rPr lang="en-US" dirty="0"/>
              <a:t>CLICK TO EDIT MASTER TITLE STYLE</a:t>
            </a:r>
          </a:p>
        </p:txBody>
      </p:sp>
      <p:sp>
        <p:nvSpPr>
          <p:cNvPr id="6" name="Content Placeholder 5"/>
          <p:cNvSpPr>
            <a:spLocks noGrp="1"/>
          </p:cNvSpPr>
          <p:nvPr>
            <p:ph sz="quarter" idx="13"/>
          </p:nvPr>
        </p:nvSpPr>
        <p:spPr>
          <a:xfrm>
            <a:off x="1733100" y="2184403"/>
            <a:ext cx="1445836" cy="75405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19"/>
          <p:cNvSpPr>
            <a:spLocks noGrp="1"/>
          </p:cNvSpPr>
          <p:nvPr>
            <p:ph sz="quarter" idx="14"/>
          </p:nvPr>
        </p:nvSpPr>
        <p:spPr>
          <a:xfrm>
            <a:off x="3451915" y="2292350"/>
            <a:ext cx="968123" cy="1064906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Content Placeholder 21"/>
          <p:cNvSpPr>
            <a:spLocks noGrp="1"/>
          </p:cNvSpPr>
          <p:nvPr>
            <p:ph sz="quarter" idx="15"/>
          </p:nvPr>
        </p:nvSpPr>
        <p:spPr>
          <a:xfrm>
            <a:off x="4624772" y="2319338"/>
            <a:ext cx="955426" cy="1064906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Content Placeholder 23"/>
          <p:cNvSpPr>
            <a:spLocks noGrp="1"/>
          </p:cNvSpPr>
          <p:nvPr>
            <p:ph sz="quarter" idx="16"/>
          </p:nvPr>
        </p:nvSpPr>
        <p:spPr>
          <a:xfrm>
            <a:off x="5689707" y="2184400"/>
            <a:ext cx="709427" cy="114800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Content Placeholder 25"/>
          <p:cNvSpPr>
            <a:spLocks noGrp="1"/>
          </p:cNvSpPr>
          <p:nvPr>
            <p:ph sz="quarter" idx="17"/>
          </p:nvPr>
        </p:nvSpPr>
        <p:spPr>
          <a:xfrm>
            <a:off x="6713378" y="2319338"/>
            <a:ext cx="782435" cy="1120306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8" name="Content Placeholder 27"/>
          <p:cNvSpPr>
            <a:spLocks noGrp="1"/>
          </p:cNvSpPr>
          <p:nvPr>
            <p:ph sz="quarter" idx="18"/>
          </p:nvPr>
        </p:nvSpPr>
        <p:spPr>
          <a:xfrm>
            <a:off x="7844971" y="2184400"/>
            <a:ext cx="961774" cy="1064906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0" name="Content Placeholder 29"/>
          <p:cNvSpPr>
            <a:spLocks noGrp="1"/>
          </p:cNvSpPr>
          <p:nvPr>
            <p:ph sz="quarter" idx="19"/>
          </p:nvPr>
        </p:nvSpPr>
        <p:spPr>
          <a:xfrm>
            <a:off x="1180792" y="3016250"/>
            <a:ext cx="1371243" cy="78175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2" name="Content Placeholder 31"/>
          <p:cNvSpPr>
            <a:spLocks noGrp="1"/>
          </p:cNvSpPr>
          <p:nvPr>
            <p:ph sz="quarter" idx="20"/>
          </p:nvPr>
        </p:nvSpPr>
        <p:spPr>
          <a:xfrm>
            <a:off x="2666307" y="2947988"/>
            <a:ext cx="1753731" cy="532453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4" name="Content Placeholder 33"/>
          <p:cNvSpPr>
            <a:spLocks noGrp="1"/>
          </p:cNvSpPr>
          <p:nvPr>
            <p:ph sz="quarter" idx="21"/>
          </p:nvPr>
        </p:nvSpPr>
        <p:spPr>
          <a:xfrm>
            <a:off x="266631" y="1582738"/>
            <a:ext cx="1771190" cy="532453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18"/>
          <p:cNvSpPr>
            <a:spLocks noGrp="1"/>
          </p:cNvSpPr>
          <p:nvPr>
            <p:ph sz="quarter" idx="22"/>
          </p:nvPr>
        </p:nvSpPr>
        <p:spPr>
          <a:xfrm>
            <a:off x="4748565" y="3016250"/>
            <a:ext cx="641184" cy="126188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27" name="Group 11">
            <a:extLst>
              <a:ext uri="{FF2B5EF4-FFF2-40B4-BE49-F238E27FC236}">
                <a16:creationId xmlns:a16="http://schemas.microsoft.com/office/drawing/2014/main" id="{8F8479FA-6EAD-49AC-8334-DABFE300E50B}"/>
              </a:ext>
              <a:ext uri="{C183D7F6-B498-43B3-948B-1728B52AA6E4}">
                <adec:decorative xmlns:adec="http://schemas.microsoft.com/office/drawing/2017/decorative" val="1"/>
              </a:ext>
            </a:extLst>
          </p:cNvPr>
          <p:cNvGrpSpPr/>
          <p:nvPr userDrawn="1"/>
        </p:nvGrpSpPr>
        <p:grpSpPr>
          <a:xfrm>
            <a:off x="479301" y="6545766"/>
            <a:ext cx="11234499" cy="114678"/>
            <a:chOff x="446533" y="6478058"/>
            <a:chExt cx="11270248" cy="97720"/>
          </a:xfrm>
        </p:grpSpPr>
        <p:sp>
          <p:nvSpPr>
            <p:cNvPr id="29" name="Rectangle 12">
              <a:extLst>
                <a:ext uri="{FF2B5EF4-FFF2-40B4-BE49-F238E27FC236}">
                  <a16:creationId xmlns:a16="http://schemas.microsoft.com/office/drawing/2014/main" id="{880CEA42-DD66-4E85-9D6A-50798088E6D0}"/>
                </a:ext>
                <a:ext uri="{C183D7F6-B498-43B3-948B-1728B52AA6E4}">
                  <adec:decorative xmlns:adec="http://schemas.microsoft.com/office/drawing/2017/decorative" val="1"/>
                </a:ext>
              </a:extLst>
            </p:cNvPr>
            <p:cNvSpPr/>
            <p:nvPr userDrawn="1"/>
          </p:nvSpPr>
          <p:spPr>
            <a:xfrm>
              <a:off x="446533" y="6478058"/>
              <a:ext cx="7148067" cy="9771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sp>
        <p:grpSp>
          <p:nvGrpSpPr>
            <p:cNvPr id="31" name="Group 13">
              <a:extLst>
                <a:ext uri="{FF2B5EF4-FFF2-40B4-BE49-F238E27FC236}">
                  <a16:creationId xmlns:a16="http://schemas.microsoft.com/office/drawing/2014/main" id="{5971E5C1-C638-419F-ABB6-F3A31074FC94}"/>
                </a:ext>
              </a:extLst>
            </p:cNvPr>
            <p:cNvGrpSpPr/>
            <p:nvPr userDrawn="1"/>
          </p:nvGrpSpPr>
          <p:grpSpPr>
            <a:xfrm>
              <a:off x="7591778" y="6478439"/>
              <a:ext cx="4125003" cy="97339"/>
              <a:chOff x="6119314" y="6478440"/>
              <a:chExt cx="5645462" cy="93810"/>
            </a:xfrm>
          </p:grpSpPr>
          <p:sp>
            <p:nvSpPr>
              <p:cNvPr id="33" name="Rectangle 14">
                <a:extLst>
                  <a:ext uri="{FF2B5EF4-FFF2-40B4-BE49-F238E27FC236}">
                    <a16:creationId xmlns:a16="http://schemas.microsoft.com/office/drawing/2014/main" id="{55716A36-C72D-48E1-9778-6B98A9F6297C}"/>
                  </a:ext>
                  <a:ext uri="{C183D7F6-B498-43B3-948B-1728B52AA6E4}">
                    <adec:decorative xmlns:adec="http://schemas.microsoft.com/office/drawing/2017/decorative" val="1"/>
                  </a:ext>
                </a:extLst>
              </p:cNvPr>
              <p:cNvSpPr/>
              <p:nvPr userDrawn="1"/>
            </p:nvSpPr>
            <p:spPr>
              <a:xfrm>
                <a:off x="6119314" y="6478440"/>
                <a:ext cx="833936" cy="93810"/>
              </a:xfrm>
              <a:prstGeom prst="rect">
                <a:avLst/>
              </a:prstGeom>
              <a:solidFill>
                <a:srgbClr val="8A8D09"/>
              </a:solidFill>
              <a:ln>
                <a:noFill/>
              </a:ln>
              <a:effectLst/>
            </p:spPr>
            <p:style>
              <a:lnRef idx="1">
                <a:schemeClr val="accent1"/>
              </a:lnRef>
              <a:fillRef idx="3">
                <a:schemeClr val="accent1"/>
              </a:fillRef>
              <a:effectRef idx="2">
                <a:schemeClr val="accent1"/>
              </a:effectRef>
              <a:fontRef idx="minor">
                <a:schemeClr val="lt1"/>
              </a:fontRef>
            </p:style>
          </p:sp>
          <p:sp>
            <p:nvSpPr>
              <p:cNvPr id="35" name="Rectangle 15">
                <a:extLst>
                  <a:ext uri="{FF2B5EF4-FFF2-40B4-BE49-F238E27FC236}">
                    <a16:creationId xmlns:a16="http://schemas.microsoft.com/office/drawing/2014/main" id="{4D8B8BCA-7192-4C42-91C2-DAD7284D9040}"/>
                  </a:ext>
                  <a:ext uri="{C183D7F6-B498-43B3-948B-1728B52AA6E4}">
                    <adec:decorative xmlns:adec="http://schemas.microsoft.com/office/drawing/2017/decorative" val="1"/>
                  </a:ext>
                </a:extLst>
              </p:cNvPr>
              <p:cNvSpPr/>
              <p:nvPr userDrawn="1"/>
            </p:nvSpPr>
            <p:spPr>
              <a:xfrm>
                <a:off x="6946902" y="6478440"/>
                <a:ext cx="833936" cy="9381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6" name="Rectangle 16">
                <a:extLst>
                  <a:ext uri="{FF2B5EF4-FFF2-40B4-BE49-F238E27FC236}">
                    <a16:creationId xmlns:a16="http://schemas.microsoft.com/office/drawing/2014/main" id="{EE30CDA7-E018-4D80-B6E7-42BD515AFB6F}"/>
                  </a:ext>
                  <a:ext uri="{C183D7F6-B498-43B3-948B-1728B52AA6E4}">
                    <adec:decorative xmlns:adec="http://schemas.microsoft.com/office/drawing/2017/decorative" val="1"/>
                  </a:ext>
                </a:extLst>
              </p:cNvPr>
              <p:cNvSpPr/>
              <p:nvPr userDrawn="1"/>
            </p:nvSpPr>
            <p:spPr>
              <a:xfrm>
                <a:off x="7774519" y="6478440"/>
                <a:ext cx="833936" cy="9381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sp>
          <p:sp>
            <p:nvSpPr>
              <p:cNvPr id="37" name="Rectangle 17">
                <a:extLst>
                  <a:ext uri="{FF2B5EF4-FFF2-40B4-BE49-F238E27FC236}">
                    <a16:creationId xmlns:a16="http://schemas.microsoft.com/office/drawing/2014/main" id="{128407C2-ED2D-45C0-B5BE-1323430FC7FB}"/>
                  </a:ext>
                  <a:ext uri="{C183D7F6-B498-43B3-948B-1728B52AA6E4}">
                    <adec:decorative xmlns:adec="http://schemas.microsoft.com/office/drawing/2017/decorative" val="1"/>
                  </a:ext>
                </a:extLst>
              </p:cNvPr>
              <p:cNvSpPr/>
              <p:nvPr userDrawn="1"/>
            </p:nvSpPr>
            <p:spPr>
              <a:xfrm>
                <a:off x="8602136" y="6478440"/>
                <a:ext cx="833936" cy="93810"/>
              </a:xfrm>
              <a:prstGeom prst="rect">
                <a:avLst/>
              </a:prstGeom>
              <a:solidFill>
                <a:srgbClr val="FF7351"/>
              </a:solidFill>
              <a:ln>
                <a:noFill/>
              </a:ln>
              <a:effectLst/>
            </p:spPr>
            <p:style>
              <a:lnRef idx="1">
                <a:schemeClr val="accent1"/>
              </a:lnRef>
              <a:fillRef idx="3">
                <a:schemeClr val="accent1"/>
              </a:fillRef>
              <a:effectRef idx="2">
                <a:schemeClr val="accent1"/>
              </a:effectRef>
              <a:fontRef idx="minor">
                <a:schemeClr val="lt1"/>
              </a:fontRef>
            </p:style>
          </p:sp>
          <p:sp>
            <p:nvSpPr>
              <p:cNvPr id="38" name="Rectangle 18">
                <a:extLst>
                  <a:ext uri="{FF2B5EF4-FFF2-40B4-BE49-F238E27FC236}">
                    <a16:creationId xmlns:a16="http://schemas.microsoft.com/office/drawing/2014/main" id="{AF79410B-42F8-412D-A1DD-1387787F37EE}"/>
                  </a:ext>
                  <a:ext uri="{C183D7F6-B498-43B3-948B-1728B52AA6E4}">
                    <adec:decorative xmlns:adec="http://schemas.microsoft.com/office/drawing/2017/decorative" val="1"/>
                  </a:ext>
                </a:extLst>
              </p:cNvPr>
              <p:cNvSpPr/>
              <p:nvPr userDrawn="1"/>
            </p:nvSpPr>
            <p:spPr>
              <a:xfrm>
                <a:off x="9362017" y="6478440"/>
                <a:ext cx="833936" cy="9381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sp>
          <p:sp>
            <p:nvSpPr>
              <p:cNvPr id="39" name="Rectangle 19">
                <a:extLst>
                  <a:ext uri="{FF2B5EF4-FFF2-40B4-BE49-F238E27FC236}">
                    <a16:creationId xmlns:a16="http://schemas.microsoft.com/office/drawing/2014/main" id="{FDBDFCC0-5EAA-4E21-871C-998AFF71E3A2}"/>
                  </a:ext>
                  <a:ext uri="{C183D7F6-B498-43B3-948B-1728B52AA6E4}">
                    <adec:decorative xmlns:adec="http://schemas.microsoft.com/office/drawing/2017/decorative" val="1"/>
                  </a:ext>
                </a:extLst>
              </p:cNvPr>
              <p:cNvSpPr/>
              <p:nvPr userDrawn="1"/>
            </p:nvSpPr>
            <p:spPr>
              <a:xfrm>
                <a:off x="10189634" y="6478440"/>
                <a:ext cx="833936" cy="93810"/>
              </a:xfrm>
              <a:prstGeom prst="rect">
                <a:avLst/>
              </a:prstGeom>
              <a:solidFill>
                <a:srgbClr val="FDDC00"/>
              </a:solidFill>
              <a:ln>
                <a:noFill/>
              </a:ln>
              <a:effectLst/>
            </p:spPr>
            <p:style>
              <a:lnRef idx="1">
                <a:schemeClr val="accent1"/>
              </a:lnRef>
              <a:fillRef idx="3">
                <a:schemeClr val="accent1"/>
              </a:fillRef>
              <a:effectRef idx="2">
                <a:schemeClr val="accent1"/>
              </a:effectRef>
              <a:fontRef idx="minor">
                <a:schemeClr val="lt1"/>
              </a:fontRef>
            </p:style>
          </p:sp>
          <p:sp>
            <p:nvSpPr>
              <p:cNvPr id="40" name="Rectangle 20">
                <a:extLst>
                  <a:ext uri="{FF2B5EF4-FFF2-40B4-BE49-F238E27FC236}">
                    <a16:creationId xmlns:a16="http://schemas.microsoft.com/office/drawing/2014/main" id="{B025E657-B3AD-4333-BF1B-1DEB55F7B5DA}"/>
                  </a:ext>
                  <a:ext uri="{C183D7F6-B498-43B3-948B-1728B52AA6E4}">
                    <adec:decorative xmlns:adec="http://schemas.microsoft.com/office/drawing/2017/decorative" val="1"/>
                  </a:ext>
                </a:extLst>
              </p:cNvPr>
              <p:cNvSpPr/>
              <p:nvPr userDrawn="1"/>
            </p:nvSpPr>
            <p:spPr>
              <a:xfrm>
                <a:off x="10930840" y="6478440"/>
                <a:ext cx="833936" cy="93810"/>
              </a:xfrm>
              <a:prstGeom prst="rect">
                <a:avLst/>
              </a:prstGeom>
              <a:solidFill>
                <a:srgbClr val="084797"/>
              </a:solidFill>
              <a:ln>
                <a:noFill/>
              </a:ln>
              <a:effectLst/>
            </p:spPr>
            <p:style>
              <a:lnRef idx="1">
                <a:schemeClr val="accent1"/>
              </a:lnRef>
              <a:fillRef idx="3">
                <a:schemeClr val="accent1"/>
              </a:fillRef>
              <a:effectRef idx="2">
                <a:schemeClr val="accent1"/>
              </a:effectRef>
              <a:fontRef idx="minor">
                <a:schemeClr val="lt1"/>
              </a:fontRef>
            </p:style>
          </p:sp>
        </p:grpSp>
      </p:grpSp>
    </p:spTree>
    <p:extLst>
      <p:ext uri="{BB962C8B-B14F-4D97-AF65-F5344CB8AC3E}">
        <p14:creationId xmlns:p14="http://schemas.microsoft.com/office/powerpoint/2010/main" val="2589433483"/>
      </p:ext>
    </p:extLst>
  </p:cSld>
  <p:clrMapOvr>
    <a:masterClrMapping/>
  </p:clrMapOvr>
  <p:extLst>
    <p:ext uri="{DCECCB84-F9BA-43D5-87BE-67443E8EF086}">
      <p15:sldGuideLst xmlns:p15="http://schemas.microsoft.com/office/powerpoint/2012/main">
        <p15:guide id="1" orient="horz" pos="2387">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Head and Content w/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71417" y="438913"/>
            <a:ext cx="10783726" cy="575094"/>
          </a:xfrm>
        </p:spPr>
        <p:txBody>
          <a:bodyPr vert="horz" wrap="square" lIns="91440" tIns="45720" rIns="91440" bIns="45720" rtlCol="0" anchor="t" anchorCtr="0">
            <a:spAutoFit/>
          </a:bodyPr>
          <a:lstStyle>
            <a:lvl1pPr>
              <a:defRPr lang="en-US" dirty="0"/>
            </a:lvl1pPr>
          </a:lstStyle>
          <a:p>
            <a:pPr lvl="0"/>
            <a:r>
              <a:rPr lang="en-US" dirty="0"/>
              <a:t>Slide Title Here</a:t>
            </a:r>
          </a:p>
        </p:txBody>
      </p:sp>
      <p:sp>
        <p:nvSpPr>
          <p:cNvPr id="3" name="Content Placeholder 2"/>
          <p:cNvSpPr>
            <a:spLocks noGrp="1"/>
          </p:cNvSpPr>
          <p:nvPr>
            <p:ph idx="1" hasCustomPrompt="1"/>
          </p:nvPr>
        </p:nvSpPr>
        <p:spPr>
          <a:xfrm>
            <a:off x="881604" y="2021792"/>
            <a:ext cx="11097840" cy="4011502"/>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2"/>
          <p:cNvSpPr>
            <a:spLocks noGrp="1"/>
          </p:cNvSpPr>
          <p:nvPr>
            <p:ph type="body" idx="10" hasCustomPrompt="1"/>
          </p:nvPr>
        </p:nvSpPr>
        <p:spPr>
          <a:xfrm>
            <a:off x="850748" y="1563684"/>
            <a:ext cx="10780087" cy="323037"/>
          </a:xfrm>
        </p:spPr>
        <p:txBody>
          <a:bodyPr anchor="t"/>
          <a:lstStyle>
            <a:lvl1pPr marL="0" indent="0">
              <a:buNone/>
              <a:defRPr sz="2099" b="0">
                <a:solidFill>
                  <a:schemeClr val="tx1"/>
                </a:solidFill>
                <a:latin typeface="+mj-lt"/>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dirty="0"/>
              <a:t>Subhead</a:t>
            </a:r>
          </a:p>
        </p:txBody>
      </p:sp>
      <p:sp>
        <p:nvSpPr>
          <p:cNvPr id="8" name="Date Placeholder 4"/>
          <p:cNvSpPr>
            <a:spLocks noGrp="1"/>
          </p:cNvSpPr>
          <p:nvPr>
            <p:ph type="dt" sz="half" idx="2"/>
          </p:nvPr>
        </p:nvSpPr>
        <p:spPr>
          <a:xfrm>
            <a:off x="8443985" y="6469098"/>
            <a:ext cx="1235935" cy="138499"/>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a:t>4/19/2022</a:t>
            </a:r>
            <a:endParaRPr lang="en-US" dirty="0"/>
          </a:p>
        </p:txBody>
      </p:sp>
      <p:sp>
        <p:nvSpPr>
          <p:cNvPr id="9" name="Footer Placeholder 5"/>
          <p:cNvSpPr>
            <a:spLocks noGrp="1"/>
          </p:cNvSpPr>
          <p:nvPr>
            <p:ph type="ftr" sz="quarter" idx="3"/>
          </p:nvPr>
        </p:nvSpPr>
        <p:spPr>
          <a:xfrm>
            <a:off x="971962" y="6470128"/>
            <a:ext cx="5746379"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endParaRPr lang="en-US" dirty="0"/>
          </a:p>
        </p:txBody>
      </p:sp>
      <p:sp>
        <p:nvSpPr>
          <p:cNvPr id="10" name="Slide Number Placeholder 6"/>
          <p:cNvSpPr>
            <a:spLocks noGrp="1"/>
          </p:cNvSpPr>
          <p:nvPr>
            <p:ph type="sldNum" sz="quarter" idx="4"/>
          </p:nvPr>
        </p:nvSpPr>
        <p:spPr>
          <a:xfrm>
            <a:off x="477222" y="6470239"/>
            <a:ext cx="327996" cy="138499"/>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2905788621"/>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162" y="2125980"/>
            <a:ext cx="10360501" cy="461665"/>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324" y="3840480"/>
            <a:ext cx="8532178" cy="307777"/>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10/20/2023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5661531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999" b="1" i="0">
                <a:solidFill>
                  <a:srgbClr val="041F48"/>
                </a:solidFill>
                <a:latin typeface="Garamond"/>
                <a:cs typeface="Garamond"/>
              </a:defRPr>
            </a:lvl1pPr>
          </a:lstStyle>
          <a:p>
            <a:endParaRPr/>
          </a:p>
        </p:txBody>
      </p:sp>
      <p:sp>
        <p:nvSpPr>
          <p:cNvPr id="3" name="Holder 3"/>
          <p:cNvSpPr>
            <a:spLocks noGrp="1"/>
          </p:cNvSpPr>
          <p:nvPr>
            <p:ph type="body" idx="1"/>
          </p:nvPr>
        </p:nvSpPr>
        <p:spPr/>
        <p:txBody>
          <a:bodyPr lIns="0" tIns="0" rIns="0" bIns="0"/>
          <a:lstStyle>
            <a:lvl1pPr>
              <a:defRPr sz="1999" b="0" i="0">
                <a:solidFill>
                  <a:srgbClr val="041F48"/>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10/20/2023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794400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999" b="1" i="0">
                <a:solidFill>
                  <a:srgbClr val="041F48"/>
                </a:solidFill>
                <a:latin typeface="Garamond"/>
                <a:cs typeface="Garamond"/>
              </a:defRPr>
            </a:lvl1pPr>
          </a:lstStyle>
          <a:p>
            <a:endParaRPr/>
          </a:p>
        </p:txBody>
      </p:sp>
      <p:sp>
        <p:nvSpPr>
          <p:cNvPr id="3" name="Holder 3"/>
          <p:cNvSpPr>
            <a:spLocks noGrp="1"/>
          </p:cNvSpPr>
          <p:nvPr>
            <p:ph sz="half" idx="2"/>
          </p:nvPr>
        </p:nvSpPr>
        <p:spPr>
          <a:xfrm>
            <a:off x="609441" y="1577340"/>
            <a:ext cx="5302139" cy="307777"/>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590344" y="1792935"/>
            <a:ext cx="3424298" cy="323037"/>
          </a:xfrm>
          <a:prstGeom prst="rect">
            <a:avLst/>
          </a:prstGeom>
        </p:spPr>
        <p:txBody>
          <a:bodyPr wrap="square" lIns="0" tIns="0" rIns="0" bIns="0">
            <a:spAutoFit/>
          </a:bodyPr>
          <a:lstStyle>
            <a:lvl1pPr>
              <a:defRPr sz="2099" b="0" i="0">
                <a:solidFill>
                  <a:schemeClr val="bg1"/>
                </a:solidFill>
                <a:latin typeface="Garamond"/>
                <a:cs typeface="Garamond"/>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10/20/2023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4678138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999" b="1" i="0">
                <a:solidFill>
                  <a:srgbClr val="041F48"/>
                </a:solidFill>
                <a:latin typeface="Garamond"/>
                <a:cs typeface="Garamond"/>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10/20/2023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6849705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12188825" cy="6858000"/>
          </a:xfrm>
          <a:custGeom>
            <a:avLst/>
            <a:gdLst/>
            <a:ahLst/>
            <a:cxnLst/>
            <a:rect l="l" t="t" r="r" b="b"/>
            <a:pathLst>
              <a:path w="12192000" h="6858000">
                <a:moveTo>
                  <a:pt x="0" y="6858000"/>
                </a:moveTo>
                <a:lnTo>
                  <a:pt x="12192000" y="6858000"/>
                </a:lnTo>
                <a:lnTo>
                  <a:pt x="12192000" y="0"/>
                </a:lnTo>
                <a:lnTo>
                  <a:pt x="0" y="0"/>
                </a:lnTo>
                <a:lnTo>
                  <a:pt x="0" y="6858000"/>
                </a:lnTo>
                <a:close/>
              </a:path>
            </a:pathLst>
          </a:custGeom>
          <a:solidFill>
            <a:srgbClr val="041F48"/>
          </a:solidFill>
        </p:spPr>
        <p:txBody>
          <a:bodyPr wrap="square" lIns="0" tIns="0" rIns="0" bIns="0" rtlCol="0"/>
          <a:lstStyle/>
          <a:p>
            <a:endParaRPr sz="1799"/>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10/20/2023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521566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Bullet Slide-White">
    <p:bg>
      <p:bgRef idx="1001">
        <a:schemeClr val="bg1"/>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endParaRPr lang="en-US"/>
          </a:p>
        </p:txBody>
      </p:sp>
      <p:sp>
        <p:nvSpPr>
          <p:cNvPr id="14" name="Slide Number Placeholder 13"/>
          <p:cNvSpPr>
            <a:spLocks noGrp="1"/>
          </p:cNvSpPr>
          <p:nvPr>
            <p:ph type="sldNum" sz="quarter" idx="13"/>
          </p:nvPr>
        </p:nvSpPr>
        <p:spPr/>
        <p:txBody>
          <a:bodyPr/>
          <a:lstStyle/>
          <a:p>
            <a:fld id="{F78BA335-E781-41CF-A3A8-15BEC1B14A52}" type="slidenum">
              <a:rPr lang="en-US" smtClean="0"/>
              <a:t>‹#›</a:t>
            </a:fld>
            <a:endParaRPr lang="en-US"/>
          </a:p>
        </p:txBody>
      </p:sp>
      <p:sp>
        <p:nvSpPr>
          <p:cNvPr id="7" name="Title 15"/>
          <p:cNvSpPr>
            <a:spLocks noGrp="1"/>
          </p:cNvSpPr>
          <p:nvPr>
            <p:ph type="title" hasCustomPrompt="1"/>
          </p:nvPr>
        </p:nvSpPr>
        <p:spPr>
          <a:xfrm>
            <a:off x="604623" y="425002"/>
            <a:ext cx="10895269" cy="611449"/>
          </a:xfrm>
        </p:spPr>
        <p:txBody>
          <a:bodyPr anchor="b">
            <a:noAutofit/>
          </a:bodyPr>
          <a:lstStyle>
            <a:lvl1pPr>
              <a:defRPr sz="4799">
                <a:latin typeface="+mj-lt"/>
              </a:defRPr>
            </a:lvl1pPr>
          </a:lstStyle>
          <a:p>
            <a:r>
              <a:rPr lang="en-US" dirty="0"/>
              <a:t>Slide Title Here</a:t>
            </a:r>
          </a:p>
        </p:txBody>
      </p:sp>
      <p:sp>
        <p:nvSpPr>
          <p:cNvPr id="9" name="Text Placeholder 3"/>
          <p:cNvSpPr>
            <a:spLocks noGrp="1"/>
          </p:cNvSpPr>
          <p:nvPr>
            <p:ph type="body" sz="quarter" idx="15" hasCustomPrompt="1"/>
          </p:nvPr>
        </p:nvSpPr>
        <p:spPr>
          <a:xfrm>
            <a:off x="609445" y="927655"/>
            <a:ext cx="10890448" cy="446529"/>
          </a:xfrm>
          <a:prstGeom prst="rect">
            <a:avLst/>
          </a:prstGeom>
        </p:spPr>
        <p:txBody>
          <a:bodyPr>
            <a:noAutofit/>
          </a:bodyPr>
          <a:lstStyle>
            <a:lvl1pPr marL="0" indent="0">
              <a:lnSpc>
                <a:spcPct val="100000"/>
              </a:lnSpc>
              <a:buNone/>
              <a:defRPr sz="2399" i="0">
                <a:latin typeface="+mn-lt"/>
              </a:defRPr>
            </a:lvl1pPr>
            <a:lvl2pPr marL="306816" indent="0">
              <a:lnSpc>
                <a:spcPct val="100000"/>
              </a:lnSpc>
              <a:buNone/>
              <a:defRPr i="1">
                <a:latin typeface="+mn-lt"/>
              </a:defRPr>
            </a:lvl2pPr>
            <a:lvl3pPr marL="687693" indent="0">
              <a:lnSpc>
                <a:spcPct val="100000"/>
              </a:lnSpc>
              <a:buNone/>
              <a:defRPr i="1">
                <a:latin typeface="+mn-lt"/>
              </a:defRPr>
            </a:lvl3pPr>
            <a:lvl4pPr marL="1066453" indent="0">
              <a:lnSpc>
                <a:spcPct val="100000"/>
              </a:lnSpc>
              <a:buNone/>
              <a:defRPr i="1">
                <a:latin typeface="+mn-lt"/>
              </a:defRPr>
            </a:lvl4pPr>
            <a:lvl5pPr marL="1447330" indent="0">
              <a:lnSpc>
                <a:spcPct val="100000"/>
              </a:lnSpc>
              <a:buNone/>
              <a:defRPr i="1">
                <a:latin typeface="+mn-lt"/>
              </a:defRPr>
            </a:lvl5pPr>
          </a:lstStyle>
          <a:p>
            <a:pPr lvl="0"/>
            <a:r>
              <a:rPr lang="en-US" dirty="0"/>
              <a:t>Optional Subhead here</a:t>
            </a:r>
          </a:p>
        </p:txBody>
      </p:sp>
      <p:sp>
        <p:nvSpPr>
          <p:cNvPr id="11" name="Text Placeholder 3"/>
          <p:cNvSpPr>
            <a:spLocks noGrp="1"/>
          </p:cNvSpPr>
          <p:nvPr>
            <p:ph idx="1"/>
          </p:nvPr>
        </p:nvSpPr>
        <p:spPr>
          <a:xfrm>
            <a:off x="612752" y="1868557"/>
            <a:ext cx="10847394" cy="3909393"/>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12006585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Head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71424" y="438920"/>
            <a:ext cx="10783726" cy="553998"/>
          </a:xfrm>
        </p:spPr>
        <p:txBody>
          <a:bodyPr vert="horz" wrap="square" lIns="91440" tIns="45720" rIns="91440" bIns="45720" rtlCol="0" anchor="t" anchorCtr="0">
            <a:spAutoFit/>
          </a:bodyPr>
          <a:lstStyle>
            <a:lvl1pPr>
              <a:defRPr lang="en-US" dirty="0"/>
            </a:lvl1pPr>
          </a:lstStyle>
          <a:p>
            <a:pPr lvl="0"/>
            <a:r>
              <a:rPr lang="en-US" dirty="0"/>
              <a:t>Slide Title Here</a:t>
            </a:r>
          </a:p>
        </p:txBody>
      </p:sp>
      <p:sp>
        <p:nvSpPr>
          <p:cNvPr id="3" name="Content Placeholder 2"/>
          <p:cNvSpPr>
            <a:spLocks noGrp="1"/>
          </p:cNvSpPr>
          <p:nvPr>
            <p:ph idx="1" hasCustomPrompt="1"/>
          </p:nvPr>
        </p:nvSpPr>
        <p:spPr>
          <a:xfrm>
            <a:off x="881604" y="1563756"/>
            <a:ext cx="11097840" cy="4011501"/>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4"/>
          <p:cNvSpPr>
            <a:spLocks noGrp="1"/>
          </p:cNvSpPr>
          <p:nvPr>
            <p:ph type="dt" sz="half" idx="2"/>
          </p:nvPr>
        </p:nvSpPr>
        <p:spPr>
          <a:xfrm>
            <a:off x="8443991" y="6507897"/>
            <a:ext cx="1235935" cy="99707"/>
          </a:xfrm>
          <a:prstGeom prst="rect">
            <a:avLst/>
          </a:prstGeom>
        </p:spPr>
        <p:txBody>
          <a:bodyPr vert="horz" wrap="square" lIns="0" tIns="0" rIns="0" bIns="0" rtlCol="0" anchor="b" anchorCtr="0"/>
          <a:lstStyle>
            <a:lvl1pPr algn="l">
              <a:defRPr sz="648" i="0">
                <a:solidFill>
                  <a:schemeClr val="tx1"/>
                </a:solidFill>
                <a:latin typeface="Arial" pitchFamily="34" charset="0"/>
                <a:cs typeface="Arial" pitchFamily="34" charset="0"/>
              </a:defRPr>
            </a:lvl1pPr>
          </a:lstStyle>
          <a:p>
            <a:endParaRPr lang="en-US" dirty="0"/>
          </a:p>
        </p:txBody>
      </p:sp>
      <p:sp>
        <p:nvSpPr>
          <p:cNvPr id="9" name="Footer Placeholder 5"/>
          <p:cNvSpPr>
            <a:spLocks noGrp="1"/>
          </p:cNvSpPr>
          <p:nvPr>
            <p:ph type="ftr" sz="quarter" idx="3"/>
          </p:nvPr>
        </p:nvSpPr>
        <p:spPr>
          <a:xfrm>
            <a:off x="971965" y="6508402"/>
            <a:ext cx="5746379" cy="99707"/>
          </a:xfrm>
          <a:prstGeom prst="rect">
            <a:avLst/>
          </a:prstGeom>
        </p:spPr>
        <p:txBody>
          <a:bodyPr vert="horz" wrap="square" lIns="0" tIns="0" rIns="0" bIns="0" rtlCol="0" anchor="b" anchorCtr="0"/>
          <a:lstStyle>
            <a:lvl1pPr algn="l">
              <a:defRPr sz="648" i="0">
                <a:solidFill>
                  <a:schemeClr val="tx1"/>
                </a:solidFill>
                <a:latin typeface="Arial" pitchFamily="34" charset="0"/>
                <a:cs typeface="Arial" pitchFamily="34" charset="0"/>
              </a:defRPr>
            </a:lvl1pPr>
          </a:lstStyle>
          <a:p>
            <a:r>
              <a:rPr lang="en-US"/>
              <a:t>Smoking Cessation Leadership Center</a:t>
            </a:r>
            <a:endParaRPr lang="en-US" dirty="0"/>
          </a:p>
        </p:txBody>
      </p:sp>
    </p:spTree>
    <p:extLst>
      <p:ext uri="{BB962C8B-B14F-4D97-AF65-F5344CB8AC3E}">
        <p14:creationId xmlns:p14="http://schemas.microsoft.com/office/powerpoint/2010/main" val="88085420"/>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3813" y="2057400"/>
            <a:ext cx="8458201" cy="2666999"/>
          </a:xfrm>
        </p:spPr>
        <p:txBody>
          <a:bodyPr anchor="b">
            <a:normAutofit/>
          </a:bodyPr>
          <a:lstStyle>
            <a:lvl1pPr algn="l">
              <a:defRPr sz="4800" b="0" i="0" cap="none" baseline="0"/>
            </a:lvl1pPr>
          </a:lstStyle>
          <a:p>
            <a:r>
              <a:rPr lang="en-US"/>
              <a:t>Click to edit Master title style</a:t>
            </a:r>
            <a:endParaRPr/>
          </a:p>
        </p:txBody>
      </p:sp>
      <p:sp>
        <p:nvSpPr>
          <p:cNvPr id="3" name="Text Placeholder 2"/>
          <p:cNvSpPr>
            <a:spLocks noGrp="1"/>
          </p:cNvSpPr>
          <p:nvPr>
            <p:ph type="body" idx="1"/>
          </p:nvPr>
        </p:nvSpPr>
        <p:spPr>
          <a:xfrm>
            <a:off x="1293813" y="4876800"/>
            <a:ext cx="8458201" cy="1143000"/>
          </a:xfrm>
        </p:spPr>
        <p:txBody>
          <a:bodyPr anchor="t">
            <a:norm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sz="1100"/>
            </a:lvl1pPr>
          </a:lstStyle>
          <a:p>
            <a:fld id="{3CD9712D-992A-4AB1-A5C2-575F75921AA2}" type="datetimeFigureOut">
              <a:rPr lang="en-US" smtClean="0"/>
              <a:pPr/>
              <a:t>10/20/2023</a:t>
            </a:fld>
            <a:endParaRPr lang="en-US"/>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3378620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Quote on Whi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1666" y="2613073"/>
            <a:ext cx="10783726" cy="2011256"/>
          </a:xfrm>
        </p:spPr>
        <p:txBody>
          <a:bodyPr vert="horz" wrap="square" lIns="91440" tIns="45720" rIns="91440" bIns="45720" rtlCol="0" anchor="b" anchorCtr="0">
            <a:spAutoFit/>
          </a:bodyPr>
          <a:lstStyle>
            <a:lvl1pPr marL="202245" indent="-202245">
              <a:lnSpc>
                <a:spcPct val="90000"/>
              </a:lnSpc>
              <a:defRPr lang="en-US" sz="3455" spc="-15" baseline="0" dirty="0"/>
            </a:lvl1pPr>
          </a:lstStyle>
          <a:p>
            <a:pPr lvl="0"/>
            <a:r>
              <a:rPr lang="en-US" dirty="0"/>
              <a:t>“</a:t>
            </a:r>
            <a:r>
              <a:rPr lang="en-US" dirty="0" err="1"/>
              <a:t>Lorem</a:t>
            </a:r>
            <a:r>
              <a:rPr lang="en-US" dirty="0"/>
              <a:t> </a:t>
            </a:r>
            <a:r>
              <a:rPr lang="en-US" dirty="0" err="1"/>
              <a:t>ipsum</a:t>
            </a:r>
            <a:r>
              <a:rPr lang="en-US" dirty="0"/>
              <a:t> dolor site </a:t>
            </a:r>
            <a:r>
              <a:rPr lang="en-US" dirty="0" err="1"/>
              <a:t>amet</a:t>
            </a:r>
            <a:r>
              <a:rPr lang="en-US" dirty="0"/>
              <a:t>, </a:t>
            </a:r>
            <a:r>
              <a:rPr lang="en-US" dirty="0" err="1"/>
              <a:t>consectetur</a:t>
            </a:r>
            <a:r>
              <a:rPr lang="en-US" dirty="0"/>
              <a:t> </a:t>
            </a:r>
            <a:r>
              <a:rPr lang="en-US" dirty="0" err="1"/>
              <a:t>adi</a:t>
            </a:r>
            <a:r>
              <a:rPr lang="en-US" dirty="0"/>
              <a:t> </a:t>
            </a:r>
            <a:r>
              <a:rPr lang="en-US" dirty="0" err="1"/>
              <a:t>isicing</a:t>
            </a:r>
            <a:r>
              <a:rPr lang="en-US" dirty="0"/>
              <a:t> </a:t>
            </a:r>
            <a:r>
              <a:rPr lang="en-US" dirty="0" err="1"/>
              <a:t>elit</a:t>
            </a:r>
            <a:r>
              <a:rPr lang="en-US" dirty="0"/>
              <a:t>, </a:t>
            </a:r>
            <a:r>
              <a:rPr lang="en-US" dirty="0" err="1"/>
              <a:t>sedo</a:t>
            </a:r>
            <a:r>
              <a:rPr lang="en-US" dirty="0"/>
              <a:t>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labotre</a:t>
            </a:r>
            <a:r>
              <a:rPr lang="en-US" dirty="0"/>
              <a:t> et </a:t>
            </a:r>
            <a:r>
              <a:rPr lang="en-US" dirty="0" err="1"/>
              <a:t>dolore</a:t>
            </a:r>
            <a:r>
              <a:rPr lang="en-US" dirty="0"/>
              <a:t> magna </a:t>
            </a:r>
            <a:r>
              <a:rPr lang="en-US" dirty="0" err="1"/>
              <a:t>aliqua</a:t>
            </a:r>
            <a:r>
              <a:rPr lang="en-US" dirty="0"/>
              <a:t>. </a:t>
            </a:r>
            <a:r>
              <a:rPr lang="en-US" dirty="0" err="1"/>
              <a:t>Ut</a:t>
            </a:r>
            <a:r>
              <a:rPr lang="en-US" dirty="0"/>
              <a:t> </a:t>
            </a:r>
            <a:r>
              <a:rPr lang="en-US" dirty="0" err="1"/>
              <a:t>enim</a:t>
            </a:r>
            <a:r>
              <a:rPr lang="en-US" dirty="0"/>
              <a:t> ad minim et </a:t>
            </a:r>
            <a:r>
              <a:rPr lang="en-US" dirty="0" err="1"/>
              <a:t>venium</a:t>
            </a:r>
            <a:r>
              <a:rPr lang="en-US" dirty="0"/>
              <a:t>, </a:t>
            </a:r>
            <a:r>
              <a:rPr lang="en-US" dirty="0" err="1"/>
              <a:t>quis</a:t>
            </a:r>
            <a:r>
              <a:rPr lang="en-US" dirty="0"/>
              <a:t> </a:t>
            </a:r>
            <a:r>
              <a:rPr lang="en-US" dirty="0" err="1"/>
              <a:t>nostrud</a:t>
            </a:r>
            <a:r>
              <a:rPr lang="en-US" dirty="0"/>
              <a:t> </a:t>
            </a:r>
            <a:r>
              <a:rPr lang="en-US" dirty="0" err="1"/>
              <a:t>elit</a:t>
            </a:r>
            <a:r>
              <a:rPr lang="en-US" dirty="0"/>
              <a:t>.”</a:t>
            </a:r>
          </a:p>
        </p:txBody>
      </p:sp>
      <p:sp>
        <p:nvSpPr>
          <p:cNvPr id="3" name="Content Placeholder 2"/>
          <p:cNvSpPr>
            <a:spLocks noGrp="1"/>
          </p:cNvSpPr>
          <p:nvPr>
            <p:ph idx="1" hasCustomPrompt="1"/>
          </p:nvPr>
        </p:nvSpPr>
        <p:spPr>
          <a:xfrm>
            <a:off x="860218" y="4921541"/>
            <a:ext cx="11097840" cy="721900"/>
          </a:xfrm>
        </p:spPr>
        <p:txBody>
          <a:bodyPr vert="horz" wrap="square" lIns="91440" tIns="45720" rIns="91440" bIns="45720" rtlCol="0">
            <a:noAutofit/>
          </a:bodyPr>
          <a:lstStyle>
            <a:lvl1pPr marL="0" indent="0">
              <a:spcBef>
                <a:spcPts val="216"/>
              </a:spcBef>
              <a:buNone/>
              <a:defRPr lang="en-US" sz="1152" baseline="0" dirty="0" smtClean="0"/>
            </a:lvl1pPr>
            <a:lvl2pPr marL="165681" indent="0">
              <a:buNone/>
              <a:defRPr lang="en-US" dirty="0" smtClean="0"/>
            </a:lvl2pPr>
            <a:lvl3pPr marL="371354" indent="0">
              <a:buNone/>
              <a:defRPr lang="en-US" dirty="0" smtClean="0"/>
            </a:lvl3pPr>
            <a:lvl4pPr marL="575885" indent="0">
              <a:buNone/>
              <a:defRPr lang="en-US" dirty="0" smtClean="0"/>
            </a:lvl4pPr>
            <a:lvl5pPr marL="781557" indent="0">
              <a:buNone/>
              <a:defRPr lang="en-US" dirty="0"/>
            </a:lvl5pPr>
          </a:lstStyle>
          <a:p>
            <a:pPr lvl="0"/>
            <a:r>
              <a:rPr lang="en-US" dirty="0"/>
              <a:t>Author’s Name Here</a:t>
            </a:r>
          </a:p>
          <a:p>
            <a:pPr lvl="0"/>
            <a:r>
              <a:rPr lang="en-US" dirty="0"/>
              <a:t>Position Title Here</a:t>
            </a:r>
          </a:p>
        </p:txBody>
      </p:sp>
      <p:sp>
        <p:nvSpPr>
          <p:cNvPr id="8" name="Date Placeholder 4"/>
          <p:cNvSpPr>
            <a:spLocks noGrp="1"/>
          </p:cNvSpPr>
          <p:nvPr>
            <p:ph type="dt" sz="half" idx="2"/>
          </p:nvPr>
        </p:nvSpPr>
        <p:spPr>
          <a:xfrm>
            <a:off x="8443991" y="6507897"/>
            <a:ext cx="1235935" cy="99707"/>
          </a:xfrm>
          <a:prstGeom prst="rect">
            <a:avLst/>
          </a:prstGeom>
        </p:spPr>
        <p:txBody>
          <a:bodyPr vert="horz" wrap="square" lIns="0" tIns="0" rIns="0" bIns="0" rtlCol="0" anchor="b" anchorCtr="0"/>
          <a:lstStyle>
            <a:lvl1pPr algn="l">
              <a:defRPr sz="648" i="0">
                <a:solidFill>
                  <a:schemeClr val="tx1"/>
                </a:solidFill>
                <a:latin typeface="Arial" pitchFamily="34" charset="0"/>
                <a:cs typeface="Arial" pitchFamily="34" charset="0"/>
              </a:defRPr>
            </a:lvl1pPr>
          </a:lstStyle>
          <a:p>
            <a:endParaRPr lang="en-US" dirty="0"/>
          </a:p>
        </p:txBody>
      </p:sp>
      <p:sp>
        <p:nvSpPr>
          <p:cNvPr id="9" name="Footer Placeholder 5"/>
          <p:cNvSpPr>
            <a:spLocks noGrp="1"/>
          </p:cNvSpPr>
          <p:nvPr>
            <p:ph type="ftr" sz="quarter" idx="3"/>
          </p:nvPr>
        </p:nvSpPr>
        <p:spPr>
          <a:xfrm>
            <a:off x="971965" y="6508402"/>
            <a:ext cx="5746379" cy="99707"/>
          </a:xfrm>
          <a:prstGeom prst="rect">
            <a:avLst/>
          </a:prstGeom>
        </p:spPr>
        <p:txBody>
          <a:bodyPr vert="horz" wrap="square" lIns="0" tIns="0" rIns="0" bIns="0" rtlCol="0" anchor="b" anchorCtr="0"/>
          <a:lstStyle>
            <a:lvl1pPr algn="l">
              <a:defRPr sz="648" i="0">
                <a:solidFill>
                  <a:schemeClr val="tx1"/>
                </a:solidFill>
                <a:latin typeface="Arial" pitchFamily="34" charset="0"/>
                <a:cs typeface="Arial" pitchFamily="34" charset="0"/>
              </a:defRPr>
            </a:lvl1pPr>
          </a:lstStyle>
          <a:p>
            <a:r>
              <a:rPr lang="en-US"/>
              <a:t>Smoking Cessation Leadership Center</a:t>
            </a:r>
            <a:endParaRPr lang="en-US" dirty="0"/>
          </a:p>
        </p:txBody>
      </p:sp>
      <p:sp>
        <p:nvSpPr>
          <p:cNvPr id="10" name="Slide Number Placeholder 6"/>
          <p:cNvSpPr>
            <a:spLocks noGrp="1"/>
          </p:cNvSpPr>
          <p:nvPr>
            <p:ph type="sldNum" sz="quarter" idx="4"/>
          </p:nvPr>
        </p:nvSpPr>
        <p:spPr>
          <a:xfrm>
            <a:off x="477229" y="6509036"/>
            <a:ext cx="327996" cy="99707"/>
          </a:xfrm>
          <a:prstGeom prst="rect">
            <a:avLst/>
          </a:prstGeom>
        </p:spPr>
        <p:txBody>
          <a:bodyPr vert="horz" wrap="square" lIns="0" tIns="0" rIns="0" bIns="0" rtlCol="0" anchor="b" anchorCtr="0"/>
          <a:lstStyle>
            <a:lvl1pPr algn="l">
              <a:defRPr sz="648" i="0">
                <a:solidFill>
                  <a:schemeClr val="tx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3987582119"/>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077407" y="629489"/>
            <a:ext cx="2034010" cy="1384995"/>
          </a:xfrm>
        </p:spPr>
        <p:txBody>
          <a:bodyPr/>
          <a:lstStyle/>
          <a:p>
            <a:r>
              <a:rPr lang="en-US"/>
              <a:t>Click to edit Master title style</a:t>
            </a:r>
          </a:p>
        </p:txBody>
      </p:sp>
      <p:sp>
        <p:nvSpPr>
          <p:cNvPr id="3" name="Content Placeholder 2"/>
          <p:cNvSpPr>
            <a:spLocks noGrp="1"/>
          </p:cNvSpPr>
          <p:nvPr>
            <p:ph sz="half" idx="1"/>
          </p:nvPr>
        </p:nvSpPr>
        <p:spPr>
          <a:xfrm>
            <a:off x="609441" y="1600201"/>
            <a:ext cx="5383398" cy="1661993"/>
          </a:xfrm>
        </p:spPr>
        <p:txBody>
          <a:bodyPr/>
          <a:lstStyle>
            <a:lvl1pPr>
              <a:defRPr sz="2799"/>
            </a:lvl1pPr>
            <a:lvl2pPr>
              <a:defRPr sz="2399"/>
            </a:lvl2pPr>
            <a:lvl3pPr>
              <a:defRPr sz="1999"/>
            </a:lvl3pPr>
            <a:lvl4pPr>
              <a:defRPr sz="1799"/>
            </a:lvl4pPr>
            <a:lvl5pPr>
              <a:defRPr sz="1799"/>
            </a:lvl5pPr>
            <a:lvl6pPr>
              <a:defRPr sz="1799"/>
            </a:lvl6pPr>
            <a:lvl7pPr>
              <a:defRPr sz="1799"/>
            </a:lvl7pPr>
            <a:lvl8pPr>
              <a:defRPr sz="1799"/>
            </a:lvl8pPr>
            <a:lvl9pPr>
              <a:defRPr sz="17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5986" y="1600201"/>
            <a:ext cx="5383398" cy="1661993"/>
          </a:xfrm>
        </p:spPr>
        <p:txBody>
          <a:bodyPr/>
          <a:lstStyle>
            <a:lvl1pPr>
              <a:defRPr sz="2799"/>
            </a:lvl1pPr>
            <a:lvl2pPr>
              <a:defRPr sz="2399"/>
            </a:lvl2pPr>
            <a:lvl3pPr>
              <a:defRPr sz="1999"/>
            </a:lvl3pPr>
            <a:lvl4pPr>
              <a:defRPr sz="1799"/>
            </a:lvl4pPr>
            <a:lvl5pPr>
              <a:defRPr sz="1799"/>
            </a:lvl5pPr>
            <a:lvl6pPr>
              <a:defRPr sz="1799"/>
            </a:lvl6pPr>
            <a:lvl7pPr>
              <a:defRPr sz="1799"/>
            </a:lvl7pPr>
            <a:lvl8pPr>
              <a:defRPr sz="1799"/>
            </a:lvl8pPr>
            <a:lvl9pPr>
              <a:defRPr sz="17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7"/>
          <p:cNvSpPr>
            <a:spLocks noGrp="1" noChangeArrowheads="1"/>
          </p:cNvSpPr>
          <p:nvPr>
            <p:ph type="dt" sz="half" idx="10"/>
          </p:nvPr>
        </p:nvSpPr>
        <p:spPr>
          <a:xfrm>
            <a:off x="609441" y="6377941"/>
            <a:ext cx="2803430" cy="276999"/>
          </a:xfrm>
          <a:ln/>
        </p:spPr>
        <p:txBody>
          <a:bodyPr/>
          <a:lstStyle>
            <a:lvl1pPr>
              <a:defRPr/>
            </a:lvl1pPr>
          </a:lstStyle>
          <a:p>
            <a:pPr>
              <a:defRPr/>
            </a:pPr>
            <a:r>
              <a:rPr lang="en-US"/>
              <a:t>5/18/2022</a:t>
            </a:r>
          </a:p>
        </p:txBody>
      </p:sp>
      <p:sp>
        <p:nvSpPr>
          <p:cNvPr id="6" name="Rectangle 8"/>
          <p:cNvSpPr>
            <a:spLocks noGrp="1" noChangeArrowheads="1"/>
          </p:cNvSpPr>
          <p:nvPr>
            <p:ph type="ftr" sz="quarter" idx="11"/>
          </p:nvPr>
        </p:nvSpPr>
        <p:spPr>
          <a:xfrm>
            <a:off x="4144201" y="6377941"/>
            <a:ext cx="3900424" cy="276999"/>
          </a:xfrm>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xfrm>
            <a:off x="8775954" y="6377941"/>
            <a:ext cx="2803430" cy="276999"/>
          </a:xfrm>
          <a:ln/>
        </p:spPr>
        <p:txBody>
          <a:bodyPr/>
          <a:lstStyle>
            <a:lvl1pPr>
              <a:defRPr/>
            </a:lvl1pPr>
          </a:lstStyle>
          <a:p>
            <a:pPr>
              <a:defRPr/>
            </a:pPr>
            <a:fld id="{9F7A45EB-F4D8-49EF-8F9F-9DB2B1A4DC75}" type="slidenum">
              <a:rPr lang="en-US"/>
              <a:pPr>
                <a:defRPr/>
              </a:pPr>
              <a:t>‹#›</a:t>
            </a:fld>
            <a:endParaRPr lang="en-US"/>
          </a:p>
        </p:txBody>
      </p:sp>
    </p:spTree>
    <p:extLst>
      <p:ext uri="{BB962C8B-B14F-4D97-AF65-F5344CB8AC3E}">
        <p14:creationId xmlns:p14="http://schemas.microsoft.com/office/powerpoint/2010/main" val="7199714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441" y="274639"/>
            <a:ext cx="10969943" cy="461665"/>
          </a:xfrm>
        </p:spPr>
        <p:txBody>
          <a:bodyPr/>
          <a:lstStyle/>
          <a:p>
            <a:r>
              <a:rPr lang="en-US"/>
              <a:t>Click to edit Master title style</a:t>
            </a:r>
          </a:p>
        </p:txBody>
      </p:sp>
      <p:sp>
        <p:nvSpPr>
          <p:cNvPr id="3" name="Text Placeholder 2"/>
          <p:cNvSpPr>
            <a:spLocks noGrp="1"/>
          </p:cNvSpPr>
          <p:nvPr>
            <p:ph type="body" sz="half" idx="1"/>
          </p:nvPr>
        </p:nvSpPr>
        <p:spPr>
          <a:xfrm>
            <a:off x="609441" y="1600200"/>
            <a:ext cx="5383398" cy="1415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5986" y="1600200"/>
            <a:ext cx="5383398" cy="1415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a:xfrm>
            <a:off x="8735325" y="6243638"/>
            <a:ext cx="2844059" cy="276999"/>
          </a:xfrm>
        </p:spPr>
        <p:txBody>
          <a:bodyPr/>
          <a:lstStyle>
            <a:lvl1pPr>
              <a:defRPr/>
            </a:lvl1pPr>
          </a:lstStyle>
          <a:p>
            <a:pPr>
              <a:defRPr/>
            </a:pPr>
            <a:fld id="{800E1B36-F3B2-48F9-87D1-F3A3B0FC0E94}" type="slidenum">
              <a:rPr lang="en-US"/>
              <a:pPr>
                <a:defRPr/>
              </a:pPr>
              <a:t>‹#›</a:t>
            </a:fld>
            <a:endParaRPr lang="en-US"/>
          </a:p>
        </p:txBody>
      </p:sp>
      <p:sp>
        <p:nvSpPr>
          <p:cNvPr id="6" name="Date Placeholder 5"/>
          <p:cNvSpPr>
            <a:spLocks noGrp="1"/>
          </p:cNvSpPr>
          <p:nvPr>
            <p:ph type="dt" sz="half" idx="11"/>
          </p:nvPr>
        </p:nvSpPr>
        <p:spPr>
          <a:xfrm>
            <a:off x="609441" y="6243638"/>
            <a:ext cx="2844059" cy="276999"/>
          </a:xfrm>
        </p:spPr>
        <p:txBody>
          <a:bodyPr/>
          <a:lstStyle>
            <a:lvl1pPr>
              <a:defRPr/>
            </a:lvl1pPr>
          </a:lstStyle>
          <a:p>
            <a:pPr>
              <a:defRPr/>
            </a:pPr>
            <a:r>
              <a:rPr lang="en-US"/>
              <a:t>3/11/2021</a:t>
            </a:r>
          </a:p>
        </p:txBody>
      </p:sp>
      <p:sp>
        <p:nvSpPr>
          <p:cNvPr id="7" name="Footer Placeholder 6"/>
          <p:cNvSpPr>
            <a:spLocks noGrp="1"/>
          </p:cNvSpPr>
          <p:nvPr>
            <p:ph type="ftr" sz="quarter" idx="12"/>
          </p:nvPr>
        </p:nvSpPr>
        <p:spPr>
          <a:xfrm>
            <a:off x="4164516" y="6243638"/>
            <a:ext cx="3859795" cy="276999"/>
          </a:xfrm>
        </p:spPr>
        <p:txBody>
          <a:bodyPr/>
          <a:lstStyle>
            <a:lvl1pPr>
              <a:defRPr/>
            </a:lvl1pPr>
          </a:lstStyle>
          <a:p>
            <a:pPr>
              <a:defRPr/>
            </a:pPr>
            <a:endParaRPr lang="en-US"/>
          </a:p>
        </p:txBody>
      </p:sp>
    </p:spTree>
    <p:extLst>
      <p:ext uri="{BB962C8B-B14F-4D97-AF65-F5344CB8AC3E}">
        <p14:creationId xmlns:p14="http://schemas.microsoft.com/office/powerpoint/2010/main" val="7515369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Title Only with 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FB4D348-3283-BE4B-BBB5-E91BA731AE2A}"/>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79302" y="448925"/>
            <a:ext cx="11231531" cy="1215492"/>
          </a:xfrm>
          <a:prstGeom prst="rect">
            <a:avLst/>
          </a:prstGeom>
        </p:spPr>
      </p:pic>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
        <p:nvSpPr>
          <p:cNvPr id="8" name="Title 1"/>
          <p:cNvSpPr>
            <a:spLocks noGrp="1"/>
          </p:cNvSpPr>
          <p:nvPr>
            <p:ph type="title" hasCustomPrompt="1"/>
          </p:nvPr>
        </p:nvSpPr>
        <p:spPr>
          <a:xfrm>
            <a:off x="479301" y="448925"/>
            <a:ext cx="11230226" cy="1133192"/>
          </a:xfrm>
        </p:spPr>
        <p:txBody>
          <a:bodyPr lIns="0" tIns="0" rIns="0" bIns="0" anchor="ctr">
            <a:noAutofit/>
          </a:bodyPr>
          <a:lstStyle>
            <a:lvl1pPr algn="ctr">
              <a:lnSpc>
                <a:spcPts val="2549"/>
              </a:lnSpc>
              <a:defRPr sz="2099" cap="none"/>
            </a:lvl1pPr>
          </a:lstStyle>
          <a:p>
            <a:r>
              <a:rPr lang="en-US" dirty="0"/>
              <a:t>CLICK TO EDIT MASTER TITLE STYLE</a:t>
            </a:r>
          </a:p>
        </p:txBody>
      </p:sp>
      <p:sp>
        <p:nvSpPr>
          <p:cNvPr id="6" name="Content Placeholder 5"/>
          <p:cNvSpPr>
            <a:spLocks noGrp="1"/>
          </p:cNvSpPr>
          <p:nvPr>
            <p:ph sz="quarter" idx="13"/>
          </p:nvPr>
        </p:nvSpPr>
        <p:spPr>
          <a:xfrm>
            <a:off x="1733100" y="2184403"/>
            <a:ext cx="1445836" cy="75405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19"/>
          <p:cNvSpPr>
            <a:spLocks noGrp="1"/>
          </p:cNvSpPr>
          <p:nvPr>
            <p:ph sz="quarter" idx="14"/>
          </p:nvPr>
        </p:nvSpPr>
        <p:spPr>
          <a:xfrm>
            <a:off x="3451915" y="2292350"/>
            <a:ext cx="968123" cy="1064906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Content Placeholder 21"/>
          <p:cNvSpPr>
            <a:spLocks noGrp="1"/>
          </p:cNvSpPr>
          <p:nvPr>
            <p:ph sz="quarter" idx="15"/>
          </p:nvPr>
        </p:nvSpPr>
        <p:spPr>
          <a:xfrm>
            <a:off x="4624772" y="2319338"/>
            <a:ext cx="955426" cy="1064906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Content Placeholder 23"/>
          <p:cNvSpPr>
            <a:spLocks noGrp="1"/>
          </p:cNvSpPr>
          <p:nvPr>
            <p:ph sz="quarter" idx="16"/>
          </p:nvPr>
        </p:nvSpPr>
        <p:spPr>
          <a:xfrm>
            <a:off x="5689707" y="2184400"/>
            <a:ext cx="709427" cy="114800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Content Placeholder 25"/>
          <p:cNvSpPr>
            <a:spLocks noGrp="1"/>
          </p:cNvSpPr>
          <p:nvPr>
            <p:ph sz="quarter" idx="17"/>
          </p:nvPr>
        </p:nvSpPr>
        <p:spPr>
          <a:xfrm>
            <a:off x="6713378" y="2319338"/>
            <a:ext cx="782435" cy="1120306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8" name="Content Placeholder 27"/>
          <p:cNvSpPr>
            <a:spLocks noGrp="1"/>
          </p:cNvSpPr>
          <p:nvPr>
            <p:ph sz="quarter" idx="18"/>
          </p:nvPr>
        </p:nvSpPr>
        <p:spPr>
          <a:xfrm>
            <a:off x="7844971" y="2184400"/>
            <a:ext cx="961774" cy="1064906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0" name="Content Placeholder 29"/>
          <p:cNvSpPr>
            <a:spLocks noGrp="1"/>
          </p:cNvSpPr>
          <p:nvPr>
            <p:ph sz="quarter" idx="19"/>
          </p:nvPr>
        </p:nvSpPr>
        <p:spPr>
          <a:xfrm>
            <a:off x="1180792" y="3016250"/>
            <a:ext cx="1371243" cy="78175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2" name="Content Placeholder 31"/>
          <p:cNvSpPr>
            <a:spLocks noGrp="1"/>
          </p:cNvSpPr>
          <p:nvPr>
            <p:ph sz="quarter" idx="20"/>
          </p:nvPr>
        </p:nvSpPr>
        <p:spPr>
          <a:xfrm>
            <a:off x="2666307" y="2947988"/>
            <a:ext cx="1753731" cy="532453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4" name="Content Placeholder 33"/>
          <p:cNvSpPr>
            <a:spLocks noGrp="1"/>
          </p:cNvSpPr>
          <p:nvPr>
            <p:ph sz="quarter" idx="21"/>
          </p:nvPr>
        </p:nvSpPr>
        <p:spPr>
          <a:xfrm>
            <a:off x="266631" y="1582738"/>
            <a:ext cx="1771190" cy="532453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18"/>
          <p:cNvSpPr>
            <a:spLocks noGrp="1"/>
          </p:cNvSpPr>
          <p:nvPr>
            <p:ph sz="quarter" idx="22"/>
          </p:nvPr>
        </p:nvSpPr>
        <p:spPr>
          <a:xfrm>
            <a:off x="4748565" y="3016250"/>
            <a:ext cx="641184" cy="126188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27" name="Group 11">
            <a:extLst>
              <a:ext uri="{FF2B5EF4-FFF2-40B4-BE49-F238E27FC236}">
                <a16:creationId xmlns:a16="http://schemas.microsoft.com/office/drawing/2014/main" id="{8F8479FA-6EAD-49AC-8334-DABFE300E50B}"/>
              </a:ext>
              <a:ext uri="{C183D7F6-B498-43B3-948B-1728B52AA6E4}">
                <adec:decorative xmlns:adec="http://schemas.microsoft.com/office/drawing/2017/decorative" val="1"/>
              </a:ext>
            </a:extLst>
          </p:cNvPr>
          <p:cNvGrpSpPr/>
          <p:nvPr userDrawn="1"/>
        </p:nvGrpSpPr>
        <p:grpSpPr>
          <a:xfrm>
            <a:off x="479301" y="6545766"/>
            <a:ext cx="11234499" cy="114678"/>
            <a:chOff x="446533" y="6478058"/>
            <a:chExt cx="11270248" cy="97720"/>
          </a:xfrm>
        </p:grpSpPr>
        <p:sp>
          <p:nvSpPr>
            <p:cNvPr id="29" name="Rectangle 12">
              <a:extLst>
                <a:ext uri="{FF2B5EF4-FFF2-40B4-BE49-F238E27FC236}">
                  <a16:creationId xmlns:a16="http://schemas.microsoft.com/office/drawing/2014/main" id="{880CEA42-DD66-4E85-9D6A-50798088E6D0}"/>
                </a:ext>
                <a:ext uri="{C183D7F6-B498-43B3-948B-1728B52AA6E4}">
                  <adec:decorative xmlns:adec="http://schemas.microsoft.com/office/drawing/2017/decorative" val="1"/>
                </a:ext>
              </a:extLst>
            </p:cNvPr>
            <p:cNvSpPr/>
            <p:nvPr userDrawn="1"/>
          </p:nvSpPr>
          <p:spPr>
            <a:xfrm>
              <a:off x="446533" y="6478058"/>
              <a:ext cx="7148067" cy="9771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sp>
        <p:grpSp>
          <p:nvGrpSpPr>
            <p:cNvPr id="31" name="Group 13">
              <a:extLst>
                <a:ext uri="{FF2B5EF4-FFF2-40B4-BE49-F238E27FC236}">
                  <a16:creationId xmlns:a16="http://schemas.microsoft.com/office/drawing/2014/main" id="{5971E5C1-C638-419F-ABB6-F3A31074FC94}"/>
                </a:ext>
              </a:extLst>
            </p:cNvPr>
            <p:cNvGrpSpPr/>
            <p:nvPr userDrawn="1"/>
          </p:nvGrpSpPr>
          <p:grpSpPr>
            <a:xfrm>
              <a:off x="7591778" y="6478439"/>
              <a:ext cx="4125003" cy="97339"/>
              <a:chOff x="6119314" y="6478440"/>
              <a:chExt cx="5645462" cy="93810"/>
            </a:xfrm>
          </p:grpSpPr>
          <p:sp>
            <p:nvSpPr>
              <p:cNvPr id="33" name="Rectangle 14">
                <a:extLst>
                  <a:ext uri="{FF2B5EF4-FFF2-40B4-BE49-F238E27FC236}">
                    <a16:creationId xmlns:a16="http://schemas.microsoft.com/office/drawing/2014/main" id="{55716A36-C72D-48E1-9778-6B98A9F6297C}"/>
                  </a:ext>
                  <a:ext uri="{C183D7F6-B498-43B3-948B-1728B52AA6E4}">
                    <adec:decorative xmlns:adec="http://schemas.microsoft.com/office/drawing/2017/decorative" val="1"/>
                  </a:ext>
                </a:extLst>
              </p:cNvPr>
              <p:cNvSpPr/>
              <p:nvPr userDrawn="1"/>
            </p:nvSpPr>
            <p:spPr>
              <a:xfrm>
                <a:off x="6119314" y="6478440"/>
                <a:ext cx="833936" cy="93810"/>
              </a:xfrm>
              <a:prstGeom prst="rect">
                <a:avLst/>
              </a:prstGeom>
              <a:solidFill>
                <a:srgbClr val="8A8D09"/>
              </a:solidFill>
              <a:ln>
                <a:noFill/>
              </a:ln>
              <a:effectLst/>
            </p:spPr>
            <p:style>
              <a:lnRef idx="1">
                <a:schemeClr val="accent1"/>
              </a:lnRef>
              <a:fillRef idx="3">
                <a:schemeClr val="accent1"/>
              </a:fillRef>
              <a:effectRef idx="2">
                <a:schemeClr val="accent1"/>
              </a:effectRef>
              <a:fontRef idx="minor">
                <a:schemeClr val="lt1"/>
              </a:fontRef>
            </p:style>
          </p:sp>
          <p:sp>
            <p:nvSpPr>
              <p:cNvPr id="35" name="Rectangle 15">
                <a:extLst>
                  <a:ext uri="{FF2B5EF4-FFF2-40B4-BE49-F238E27FC236}">
                    <a16:creationId xmlns:a16="http://schemas.microsoft.com/office/drawing/2014/main" id="{4D8B8BCA-7192-4C42-91C2-DAD7284D9040}"/>
                  </a:ext>
                  <a:ext uri="{C183D7F6-B498-43B3-948B-1728B52AA6E4}">
                    <adec:decorative xmlns:adec="http://schemas.microsoft.com/office/drawing/2017/decorative" val="1"/>
                  </a:ext>
                </a:extLst>
              </p:cNvPr>
              <p:cNvSpPr/>
              <p:nvPr userDrawn="1"/>
            </p:nvSpPr>
            <p:spPr>
              <a:xfrm>
                <a:off x="6946902" y="6478440"/>
                <a:ext cx="833936" cy="9381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6" name="Rectangle 16">
                <a:extLst>
                  <a:ext uri="{FF2B5EF4-FFF2-40B4-BE49-F238E27FC236}">
                    <a16:creationId xmlns:a16="http://schemas.microsoft.com/office/drawing/2014/main" id="{EE30CDA7-E018-4D80-B6E7-42BD515AFB6F}"/>
                  </a:ext>
                  <a:ext uri="{C183D7F6-B498-43B3-948B-1728B52AA6E4}">
                    <adec:decorative xmlns:adec="http://schemas.microsoft.com/office/drawing/2017/decorative" val="1"/>
                  </a:ext>
                </a:extLst>
              </p:cNvPr>
              <p:cNvSpPr/>
              <p:nvPr userDrawn="1"/>
            </p:nvSpPr>
            <p:spPr>
              <a:xfrm>
                <a:off x="7774519" y="6478440"/>
                <a:ext cx="833936" cy="9381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sp>
          <p:sp>
            <p:nvSpPr>
              <p:cNvPr id="37" name="Rectangle 17">
                <a:extLst>
                  <a:ext uri="{FF2B5EF4-FFF2-40B4-BE49-F238E27FC236}">
                    <a16:creationId xmlns:a16="http://schemas.microsoft.com/office/drawing/2014/main" id="{128407C2-ED2D-45C0-B5BE-1323430FC7FB}"/>
                  </a:ext>
                  <a:ext uri="{C183D7F6-B498-43B3-948B-1728B52AA6E4}">
                    <adec:decorative xmlns:adec="http://schemas.microsoft.com/office/drawing/2017/decorative" val="1"/>
                  </a:ext>
                </a:extLst>
              </p:cNvPr>
              <p:cNvSpPr/>
              <p:nvPr userDrawn="1"/>
            </p:nvSpPr>
            <p:spPr>
              <a:xfrm>
                <a:off x="8602136" y="6478440"/>
                <a:ext cx="833936" cy="93810"/>
              </a:xfrm>
              <a:prstGeom prst="rect">
                <a:avLst/>
              </a:prstGeom>
              <a:solidFill>
                <a:srgbClr val="FF7351"/>
              </a:solidFill>
              <a:ln>
                <a:noFill/>
              </a:ln>
              <a:effectLst/>
            </p:spPr>
            <p:style>
              <a:lnRef idx="1">
                <a:schemeClr val="accent1"/>
              </a:lnRef>
              <a:fillRef idx="3">
                <a:schemeClr val="accent1"/>
              </a:fillRef>
              <a:effectRef idx="2">
                <a:schemeClr val="accent1"/>
              </a:effectRef>
              <a:fontRef idx="minor">
                <a:schemeClr val="lt1"/>
              </a:fontRef>
            </p:style>
          </p:sp>
          <p:sp>
            <p:nvSpPr>
              <p:cNvPr id="38" name="Rectangle 18">
                <a:extLst>
                  <a:ext uri="{FF2B5EF4-FFF2-40B4-BE49-F238E27FC236}">
                    <a16:creationId xmlns:a16="http://schemas.microsoft.com/office/drawing/2014/main" id="{AF79410B-42F8-412D-A1DD-1387787F37EE}"/>
                  </a:ext>
                  <a:ext uri="{C183D7F6-B498-43B3-948B-1728B52AA6E4}">
                    <adec:decorative xmlns:adec="http://schemas.microsoft.com/office/drawing/2017/decorative" val="1"/>
                  </a:ext>
                </a:extLst>
              </p:cNvPr>
              <p:cNvSpPr/>
              <p:nvPr userDrawn="1"/>
            </p:nvSpPr>
            <p:spPr>
              <a:xfrm>
                <a:off x="9362017" y="6478440"/>
                <a:ext cx="833936" cy="9381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sp>
          <p:sp>
            <p:nvSpPr>
              <p:cNvPr id="39" name="Rectangle 19">
                <a:extLst>
                  <a:ext uri="{FF2B5EF4-FFF2-40B4-BE49-F238E27FC236}">
                    <a16:creationId xmlns:a16="http://schemas.microsoft.com/office/drawing/2014/main" id="{FDBDFCC0-5EAA-4E21-871C-998AFF71E3A2}"/>
                  </a:ext>
                  <a:ext uri="{C183D7F6-B498-43B3-948B-1728B52AA6E4}">
                    <adec:decorative xmlns:adec="http://schemas.microsoft.com/office/drawing/2017/decorative" val="1"/>
                  </a:ext>
                </a:extLst>
              </p:cNvPr>
              <p:cNvSpPr/>
              <p:nvPr userDrawn="1"/>
            </p:nvSpPr>
            <p:spPr>
              <a:xfrm>
                <a:off x="10189634" y="6478440"/>
                <a:ext cx="833936" cy="93810"/>
              </a:xfrm>
              <a:prstGeom prst="rect">
                <a:avLst/>
              </a:prstGeom>
              <a:solidFill>
                <a:srgbClr val="FDDC00"/>
              </a:solidFill>
              <a:ln>
                <a:noFill/>
              </a:ln>
              <a:effectLst/>
            </p:spPr>
            <p:style>
              <a:lnRef idx="1">
                <a:schemeClr val="accent1"/>
              </a:lnRef>
              <a:fillRef idx="3">
                <a:schemeClr val="accent1"/>
              </a:fillRef>
              <a:effectRef idx="2">
                <a:schemeClr val="accent1"/>
              </a:effectRef>
              <a:fontRef idx="minor">
                <a:schemeClr val="lt1"/>
              </a:fontRef>
            </p:style>
          </p:sp>
          <p:sp>
            <p:nvSpPr>
              <p:cNvPr id="40" name="Rectangle 20">
                <a:extLst>
                  <a:ext uri="{FF2B5EF4-FFF2-40B4-BE49-F238E27FC236}">
                    <a16:creationId xmlns:a16="http://schemas.microsoft.com/office/drawing/2014/main" id="{B025E657-B3AD-4333-BF1B-1DEB55F7B5DA}"/>
                  </a:ext>
                  <a:ext uri="{C183D7F6-B498-43B3-948B-1728B52AA6E4}">
                    <adec:decorative xmlns:adec="http://schemas.microsoft.com/office/drawing/2017/decorative" val="1"/>
                  </a:ext>
                </a:extLst>
              </p:cNvPr>
              <p:cNvSpPr/>
              <p:nvPr userDrawn="1"/>
            </p:nvSpPr>
            <p:spPr>
              <a:xfrm>
                <a:off x="10930840" y="6478440"/>
                <a:ext cx="833936" cy="93810"/>
              </a:xfrm>
              <a:prstGeom prst="rect">
                <a:avLst/>
              </a:prstGeom>
              <a:solidFill>
                <a:srgbClr val="084797"/>
              </a:solidFill>
              <a:ln>
                <a:noFill/>
              </a:ln>
              <a:effectLst/>
            </p:spPr>
            <p:style>
              <a:lnRef idx="1">
                <a:schemeClr val="accent1"/>
              </a:lnRef>
              <a:fillRef idx="3">
                <a:schemeClr val="accent1"/>
              </a:fillRef>
              <a:effectRef idx="2">
                <a:schemeClr val="accent1"/>
              </a:effectRef>
              <a:fontRef idx="minor">
                <a:schemeClr val="lt1"/>
              </a:fontRef>
            </p:style>
          </p:sp>
        </p:grpSp>
      </p:grpSp>
    </p:spTree>
    <p:extLst>
      <p:ext uri="{BB962C8B-B14F-4D97-AF65-F5344CB8AC3E}">
        <p14:creationId xmlns:p14="http://schemas.microsoft.com/office/powerpoint/2010/main" val="807958537"/>
      </p:ext>
    </p:extLst>
  </p:cSld>
  <p:clrMapOvr>
    <a:masterClrMapping/>
  </p:clrMapOvr>
  <p:extLst>
    <p:ext uri="{DCECCB84-F9BA-43D5-87BE-67443E8EF086}">
      <p15:sldGuideLst xmlns:p15="http://schemas.microsoft.com/office/powerpoint/2012/main">
        <p15:guide id="1" orient="horz" pos="2387">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Head and Content w/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71417" y="438913"/>
            <a:ext cx="10783726" cy="575094"/>
          </a:xfrm>
        </p:spPr>
        <p:txBody>
          <a:bodyPr vert="horz" wrap="square" lIns="91440" tIns="45720" rIns="91440" bIns="45720" rtlCol="0" anchor="t" anchorCtr="0">
            <a:spAutoFit/>
          </a:bodyPr>
          <a:lstStyle>
            <a:lvl1pPr>
              <a:defRPr lang="en-US" dirty="0"/>
            </a:lvl1pPr>
          </a:lstStyle>
          <a:p>
            <a:pPr lvl="0"/>
            <a:r>
              <a:rPr lang="en-US" dirty="0"/>
              <a:t>Slide Title Here</a:t>
            </a:r>
          </a:p>
        </p:txBody>
      </p:sp>
      <p:sp>
        <p:nvSpPr>
          <p:cNvPr id="3" name="Content Placeholder 2"/>
          <p:cNvSpPr>
            <a:spLocks noGrp="1"/>
          </p:cNvSpPr>
          <p:nvPr>
            <p:ph idx="1" hasCustomPrompt="1"/>
          </p:nvPr>
        </p:nvSpPr>
        <p:spPr>
          <a:xfrm>
            <a:off x="881604" y="2021792"/>
            <a:ext cx="11097840" cy="4011502"/>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2"/>
          <p:cNvSpPr>
            <a:spLocks noGrp="1"/>
          </p:cNvSpPr>
          <p:nvPr>
            <p:ph type="body" idx="10" hasCustomPrompt="1"/>
          </p:nvPr>
        </p:nvSpPr>
        <p:spPr>
          <a:xfrm>
            <a:off x="850748" y="1563684"/>
            <a:ext cx="10780087" cy="323037"/>
          </a:xfrm>
        </p:spPr>
        <p:txBody>
          <a:bodyPr anchor="t"/>
          <a:lstStyle>
            <a:lvl1pPr marL="0" indent="0">
              <a:buNone/>
              <a:defRPr sz="2099" b="0">
                <a:solidFill>
                  <a:schemeClr val="tx1"/>
                </a:solidFill>
                <a:latin typeface="+mj-lt"/>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dirty="0"/>
              <a:t>Subhead</a:t>
            </a:r>
          </a:p>
        </p:txBody>
      </p:sp>
      <p:sp>
        <p:nvSpPr>
          <p:cNvPr id="8" name="Date Placeholder 4"/>
          <p:cNvSpPr>
            <a:spLocks noGrp="1"/>
          </p:cNvSpPr>
          <p:nvPr>
            <p:ph type="dt" sz="half" idx="2"/>
          </p:nvPr>
        </p:nvSpPr>
        <p:spPr>
          <a:xfrm>
            <a:off x="8443985" y="6469098"/>
            <a:ext cx="1235935" cy="138499"/>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a:t>4/19/2022</a:t>
            </a:r>
            <a:endParaRPr lang="en-US" dirty="0"/>
          </a:p>
        </p:txBody>
      </p:sp>
      <p:sp>
        <p:nvSpPr>
          <p:cNvPr id="9" name="Footer Placeholder 5"/>
          <p:cNvSpPr>
            <a:spLocks noGrp="1"/>
          </p:cNvSpPr>
          <p:nvPr>
            <p:ph type="ftr" sz="quarter" idx="3"/>
          </p:nvPr>
        </p:nvSpPr>
        <p:spPr>
          <a:xfrm>
            <a:off x="971962" y="6470128"/>
            <a:ext cx="5746379"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endParaRPr lang="en-US" dirty="0"/>
          </a:p>
        </p:txBody>
      </p:sp>
      <p:sp>
        <p:nvSpPr>
          <p:cNvPr id="10" name="Slide Number Placeholder 6"/>
          <p:cNvSpPr>
            <a:spLocks noGrp="1"/>
          </p:cNvSpPr>
          <p:nvPr>
            <p:ph type="sldNum" sz="quarter" idx="4"/>
          </p:nvPr>
        </p:nvSpPr>
        <p:spPr>
          <a:xfrm>
            <a:off x="477222" y="6470239"/>
            <a:ext cx="327996" cy="138499"/>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3782945840"/>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8EF3A-04FF-3151-D15A-4C4DB4796F93}"/>
              </a:ext>
            </a:extLst>
          </p:cNvPr>
          <p:cNvSpPr>
            <a:spLocks noGrp="1"/>
          </p:cNvSpPr>
          <p:nvPr>
            <p:ph type="ctrTitle"/>
          </p:nvPr>
        </p:nvSpPr>
        <p:spPr>
          <a:xfrm>
            <a:off x="1523603" y="1122363"/>
            <a:ext cx="9141619" cy="2387600"/>
          </a:xfrm>
        </p:spPr>
        <p:txBody>
          <a:bodyPr anchor="b"/>
          <a:lstStyle>
            <a:lvl1pPr algn="ctr">
              <a:defRPr sz="5998"/>
            </a:lvl1pPr>
          </a:lstStyle>
          <a:p>
            <a:r>
              <a:rPr lang="en-US"/>
              <a:t>Click to edit Master title style</a:t>
            </a:r>
          </a:p>
        </p:txBody>
      </p:sp>
      <p:sp>
        <p:nvSpPr>
          <p:cNvPr id="3" name="Subtitle 2">
            <a:extLst>
              <a:ext uri="{FF2B5EF4-FFF2-40B4-BE49-F238E27FC236}">
                <a16:creationId xmlns:a16="http://schemas.microsoft.com/office/drawing/2014/main" id="{3E1BAD38-A1C3-2944-A19A-7FF305089820}"/>
              </a:ext>
            </a:extLst>
          </p:cNvPr>
          <p:cNvSpPr>
            <a:spLocks noGrp="1"/>
          </p:cNvSpPr>
          <p:nvPr>
            <p:ph type="subTitle" idx="1"/>
          </p:nvPr>
        </p:nvSpPr>
        <p:spPr>
          <a:xfrm>
            <a:off x="1523603" y="3602038"/>
            <a:ext cx="9141619" cy="1655762"/>
          </a:xfrm>
        </p:spPr>
        <p:txBody>
          <a:bodyPr/>
          <a:lstStyle>
            <a:lvl1pPr marL="0" indent="0" algn="ctr">
              <a:buNone/>
              <a:defRPr sz="2399"/>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67F84B8-DECB-F917-1114-DCD8116041F5}"/>
              </a:ext>
            </a:extLst>
          </p:cNvPr>
          <p:cNvSpPr>
            <a:spLocks noGrp="1"/>
          </p:cNvSpPr>
          <p:nvPr>
            <p:ph type="dt" sz="half" idx="10"/>
          </p:nvPr>
        </p:nvSpPr>
        <p:spPr/>
        <p:txBody>
          <a:bodyPr/>
          <a:lstStyle/>
          <a:p>
            <a:fld id="{25931964-0143-4F97-8506-2194AC973238}" type="datetime1">
              <a:rPr lang="en-US" smtClean="0"/>
              <a:t>10/20/2023</a:t>
            </a:fld>
            <a:endParaRPr lang="en-US"/>
          </a:p>
        </p:txBody>
      </p:sp>
      <p:sp>
        <p:nvSpPr>
          <p:cNvPr id="5" name="Footer Placeholder 4">
            <a:extLst>
              <a:ext uri="{FF2B5EF4-FFF2-40B4-BE49-F238E27FC236}">
                <a16:creationId xmlns:a16="http://schemas.microsoft.com/office/drawing/2014/main" id="{557457CE-12B3-CE4C-6807-247EACF5CA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735E55-C6CF-73EE-A31B-A6556CDF4AA8}"/>
              </a:ext>
            </a:extLst>
          </p:cNvPr>
          <p:cNvSpPr>
            <a:spLocks noGrp="1"/>
          </p:cNvSpPr>
          <p:nvPr>
            <p:ph type="sldNum" sz="quarter" idx="12"/>
          </p:nvPr>
        </p:nvSpPr>
        <p:spPr/>
        <p:txBody>
          <a:bodyPr/>
          <a:lstStyle/>
          <a:p>
            <a:fld id="{AE8776F5-E81B-4BAF-A129-18468BDB1291}" type="slidenum">
              <a:rPr lang="en-US" smtClean="0"/>
              <a:t>‹#›</a:t>
            </a:fld>
            <a:endParaRPr lang="en-US"/>
          </a:p>
        </p:txBody>
      </p:sp>
    </p:spTree>
    <p:extLst>
      <p:ext uri="{BB962C8B-B14F-4D97-AF65-F5344CB8AC3E}">
        <p14:creationId xmlns:p14="http://schemas.microsoft.com/office/powerpoint/2010/main" val="420598514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177B1-6C61-185A-EFB3-4855408A795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E5BF80A-3100-8FCB-B62A-BB292ADBA6E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DB4AB1-4FF9-A362-2589-C25533505B34}"/>
              </a:ext>
            </a:extLst>
          </p:cNvPr>
          <p:cNvSpPr>
            <a:spLocks noGrp="1"/>
          </p:cNvSpPr>
          <p:nvPr>
            <p:ph type="dt" sz="half" idx="10"/>
          </p:nvPr>
        </p:nvSpPr>
        <p:spPr/>
        <p:txBody>
          <a:bodyPr/>
          <a:lstStyle/>
          <a:p>
            <a:fld id="{9290CB7A-D0E5-41F5-BE49-C673E97F6DA9}" type="datetime1">
              <a:rPr lang="en-US" smtClean="0"/>
              <a:t>10/20/2023</a:t>
            </a:fld>
            <a:endParaRPr lang="en-US"/>
          </a:p>
        </p:txBody>
      </p:sp>
      <p:sp>
        <p:nvSpPr>
          <p:cNvPr id="5" name="Footer Placeholder 4">
            <a:extLst>
              <a:ext uri="{FF2B5EF4-FFF2-40B4-BE49-F238E27FC236}">
                <a16:creationId xmlns:a16="http://schemas.microsoft.com/office/drawing/2014/main" id="{7538CB51-6D9D-E0CB-90D5-F25B8E1281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639BCA-1D90-2B59-8641-46DBBF599F96}"/>
              </a:ext>
            </a:extLst>
          </p:cNvPr>
          <p:cNvSpPr>
            <a:spLocks noGrp="1"/>
          </p:cNvSpPr>
          <p:nvPr>
            <p:ph type="sldNum" sz="quarter" idx="12"/>
          </p:nvPr>
        </p:nvSpPr>
        <p:spPr/>
        <p:txBody>
          <a:bodyPr/>
          <a:lstStyle/>
          <a:p>
            <a:fld id="{AE8776F5-E81B-4BAF-A129-18468BDB1291}" type="slidenum">
              <a:rPr lang="en-US" smtClean="0"/>
              <a:t>‹#›</a:t>
            </a:fld>
            <a:endParaRPr lang="en-US"/>
          </a:p>
        </p:txBody>
      </p:sp>
    </p:spTree>
    <p:extLst>
      <p:ext uri="{BB962C8B-B14F-4D97-AF65-F5344CB8AC3E}">
        <p14:creationId xmlns:p14="http://schemas.microsoft.com/office/powerpoint/2010/main" val="40748954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5544A-2F17-00FF-571A-68C77C1781D6}"/>
              </a:ext>
            </a:extLst>
          </p:cNvPr>
          <p:cNvSpPr>
            <a:spLocks noGrp="1"/>
          </p:cNvSpPr>
          <p:nvPr>
            <p:ph type="title"/>
          </p:nvPr>
        </p:nvSpPr>
        <p:spPr>
          <a:xfrm>
            <a:off x="831633" y="1709739"/>
            <a:ext cx="10512862" cy="2852737"/>
          </a:xfrm>
        </p:spPr>
        <p:txBody>
          <a:bodyPr anchor="b"/>
          <a:lstStyle>
            <a:lvl1pPr>
              <a:defRPr sz="5998"/>
            </a:lvl1pPr>
          </a:lstStyle>
          <a:p>
            <a:r>
              <a:rPr lang="en-US"/>
              <a:t>Click to edit Master title style</a:t>
            </a:r>
          </a:p>
        </p:txBody>
      </p:sp>
      <p:sp>
        <p:nvSpPr>
          <p:cNvPr id="3" name="Text Placeholder 2">
            <a:extLst>
              <a:ext uri="{FF2B5EF4-FFF2-40B4-BE49-F238E27FC236}">
                <a16:creationId xmlns:a16="http://schemas.microsoft.com/office/drawing/2014/main" id="{23CC2BA7-4418-C036-07C2-EF00EB3B32F1}"/>
              </a:ext>
            </a:extLst>
          </p:cNvPr>
          <p:cNvSpPr>
            <a:spLocks noGrp="1"/>
          </p:cNvSpPr>
          <p:nvPr>
            <p:ph type="body" idx="1"/>
          </p:nvPr>
        </p:nvSpPr>
        <p:spPr>
          <a:xfrm>
            <a:off x="831633" y="4589464"/>
            <a:ext cx="10512862" cy="1500187"/>
          </a:xfrm>
        </p:spPr>
        <p:txBody>
          <a:bodyPr/>
          <a:lstStyle>
            <a:lvl1pPr marL="0" indent="0">
              <a:buNone/>
              <a:defRPr sz="2399">
                <a:solidFill>
                  <a:schemeClr val="tx1">
                    <a:tint val="75000"/>
                  </a:schemeClr>
                </a:solidFill>
              </a:defRPr>
            </a:lvl1pPr>
            <a:lvl2pPr marL="457063" indent="0">
              <a:buNone/>
              <a:defRPr sz="19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D097540-688A-7186-51CC-8B77AAEC6821}"/>
              </a:ext>
            </a:extLst>
          </p:cNvPr>
          <p:cNvSpPr>
            <a:spLocks noGrp="1"/>
          </p:cNvSpPr>
          <p:nvPr>
            <p:ph type="dt" sz="half" idx="10"/>
          </p:nvPr>
        </p:nvSpPr>
        <p:spPr/>
        <p:txBody>
          <a:bodyPr/>
          <a:lstStyle/>
          <a:p>
            <a:fld id="{41EE1188-9106-4BFE-8926-1D787F5E83B4}" type="datetime1">
              <a:rPr lang="en-US" smtClean="0"/>
              <a:t>10/20/2023</a:t>
            </a:fld>
            <a:endParaRPr lang="en-US"/>
          </a:p>
        </p:txBody>
      </p:sp>
      <p:sp>
        <p:nvSpPr>
          <p:cNvPr id="5" name="Footer Placeholder 4">
            <a:extLst>
              <a:ext uri="{FF2B5EF4-FFF2-40B4-BE49-F238E27FC236}">
                <a16:creationId xmlns:a16="http://schemas.microsoft.com/office/drawing/2014/main" id="{15A61986-7B36-A2FC-0357-4E44BFF1B3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B1DD0E-8B5B-FBD7-216F-72FB96F1CA93}"/>
              </a:ext>
            </a:extLst>
          </p:cNvPr>
          <p:cNvSpPr>
            <a:spLocks noGrp="1"/>
          </p:cNvSpPr>
          <p:nvPr>
            <p:ph type="sldNum" sz="quarter" idx="12"/>
          </p:nvPr>
        </p:nvSpPr>
        <p:spPr/>
        <p:txBody>
          <a:bodyPr/>
          <a:lstStyle/>
          <a:p>
            <a:fld id="{AE8776F5-E81B-4BAF-A129-18468BDB1291}" type="slidenum">
              <a:rPr lang="en-US" smtClean="0"/>
              <a:t>‹#›</a:t>
            </a:fld>
            <a:endParaRPr lang="en-US"/>
          </a:p>
        </p:txBody>
      </p:sp>
    </p:spTree>
    <p:extLst>
      <p:ext uri="{BB962C8B-B14F-4D97-AF65-F5344CB8AC3E}">
        <p14:creationId xmlns:p14="http://schemas.microsoft.com/office/powerpoint/2010/main" val="205512128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3C180-DCC3-50B1-3248-E38B0DF6EE9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57E0671-BAE5-6A01-5B64-79114B261045}"/>
              </a:ext>
            </a:extLst>
          </p:cNvPr>
          <p:cNvSpPr>
            <a:spLocks noGrp="1"/>
          </p:cNvSpPr>
          <p:nvPr>
            <p:ph sz="half" idx="1"/>
          </p:nvPr>
        </p:nvSpPr>
        <p:spPr>
          <a:xfrm>
            <a:off x="837982" y="1825625"/>
            <a:ext cx="518025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1FAC4D5-21A1-5C53-9DBE-D15BA96F5E8C}"/>
              </a:ext>
            </a:extLst>
          </p:cNvPr>
          <p:cNvSpPr>
            <a:spLocks noGrp="1"/>
          </p:cNvSpPr>
          <p:nvPr>
            <p:ph sz="half" idx="2"/>
          </p:nvPr>
        </p:nvSpPr>
        <p:spPr>
          <a:xfrm>
            <a:off x="6170592" y="1825625"/>
            <a:ext cx="518025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6FA9F71-2DD2-E5EA-188D-6F602ECF5174}"/>
              </a:ext>
            </a:extLst>
          </p:cNvPr>
          <p:cNvSpPr>
            <a:spLocks noGrp="1"/>
          </p:cNvSpPr>
          <p:nvPr>
            <p:ph type="dt" sz="half" idx="10"/>
          </p:nvPr>
        </p:nvSpPr>
        <p:spPr/>
        <p:txBody>
          <a:bodyPr/>
          <a:lstStyle/>
          <a:p>
            <a:fld id="{09662BD9-77C6-4956-8ADF-3DA26B468A9F}" type="datetime1">
              <a:rPr lang="en-US" smtClean="0"/>
              <a:t>10/20/2023</a:t>
            </a:fld>
            <a:endParaRPr lang="en-US"/>
          </a:p>
        </p:txBody>
      </p:sp>
      <p:sp>
        <p:nvSpPr>
          <p:cNvPr id="6" name="Footer Placeholder 5">
            <a:extLst>
              <a:ext uri="{FF2B5EF4-FFF2-40B4-BE49-F238E27FC236}">
                <a16:creationId xmlns:a16="http://schemas.microsoft.com/office/drawing/2014/main" id="{D05E5C9B-370D-DB68-069E-8F2D0E92610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33ACD62-4A9A-6518-4417-7285D0A1973B}"/>
              </a:ext>
            </a:extLst>
          </p:cNvPr>
          <p:cNvSpPr>
            <a:spLocks noGrp="1"/>
          </p:cNvSpPr>
          <p:nvPr>
            <p:ph type="sldNum" sz="quarter" idx="12"/>
          </p:nvPr>
        </p:nvSpPr>
        <p:spPr/>
        <p:txBody>
          <a:bodyPr/>
          <a:lstStyle/>
          <a:p>
            <a:fld id="{AE8776F5-E81B-4BAF-A129-18468BDB1291}" type="slidenum">
              <a:rPr lang="en-US" smtClean="0"/>
              <a:t>‹#›</a:t>
            </a:fld>
            <a:endParaRPr lang="en-US"/>
          </a:p>
        </p:txBody>
      </p:sp>
    </p:spTree>
    <p:extLst>
      <p:ext uri="{BB962C8B-B14F-4D97-AF65-F5344CB8AC3E}">
        <p14:creationId xmlns:p14="http://schemas.microsoft.com/office/powerpoint/2010/main" val="31077946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263B4-CBC7-D307-8E4A-51B57102017A}"/>
              </a:ext>
            </a:extLst>
          </p:cNvPr>
          <p:cNvSpPr>
            <a:spLocks noGrp="1"/>
          </p:cNvSpPr>
          <p:nvPr>
            <p:ph type="title"/>
          </p:nvPr>
        </p:nvSpPr>
        <p:spPr>
          <a:xfrm>
            <a:off x="839569" y="365126"/>
            <a:ext cx="10512862"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00B8206-289B-B288-747F-FC9CA4282F56}"/>
              </a:ext>
            </a:extLst>
          </p:cNvPr>
          <p:cNvSpPr>
            <a:spLocks noGrp="1"/>
          </p:cNvSpPr>
          <p:nvPr>
            <p:ph type="body" idx="1"/>
          </p:nvPr>
        </p:nvSpPr>
        <p:spPr>
          <a:xfrm>
            <a:off x="839570" y="1681163"/>
            <a:ext cx="5156444"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1A8C334-785F-07C2-6488-AE0D86525DB3}"/>
              </a:ext>
            </a:extLst>
          </p:cNvPr>
          <p:cNvSpPr>
            <a:spLocks noGrp="1"/>
          </p:cNvSpPr>
          <p:nvPr>
            <p:ph sz="half" idx="2"/>
          </p:nvPr>
        </p:nvSpPr>
        <p:spPr>
          <a:xfrm>
            <a:off x="839570" y="2505075"/>
            <a:ext cx="5156444"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995748A-2BDE-4248-098B-077B119BCA3D}"/>
              </a:ext>
            </a:extLst>
          </p:cNvPr>
          <p:cNvSpPr>
            <a:spLocks noGrp="1"/>
          </p:cNvSpPr>
          <p:nvPr>
            <p:ph type="body" sz="quarter" idx="3"/>
          </p:nvPr>
        </p:nvSpPr>
        <p:spPr>
          <a:xfrm>
            <a:off x="6170593" y="1681163"/>
            <a:ext cx="5181838"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422CA13-89D2-DA6D-F197-52E1112A989F}"/>
              </a:ext>
            </a:extLst>
          </p:cNvPr>
          <p:cNvSpPr>
            <a:spLocks noGrp="1"/>
          </p:cNvSpPr>
          <p:nvPr>
            <p:ph sz="quarter" idx="4"/>
          </p:nvPr>
        </p:nvSpPr>
        <p:spPr>
          <a:xfrm>
            <a:off x="6170593" y="2505075"/>
            <a:ext cx="518183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6D7BC0A-4981-EC5E-7504-5AE9B2F26202}"/>
              </a:ext>
            </a:extLst>
          </p:cNvPr>
          <p:cNvSpPr>
            <a:spLocks noGrp="1"/>
          </p:cNvSpPr>
          <p:nvPr>
            <p:ph type="dt" sz="half" idx="10"/>
          </p:nvPr>
        </p:nvSpPr>
        <p:spPr/>
        <p:txBody>
          <a:bodyPr/>
          <a:lstStyle/>
          <a:p>
            <a:fld id="{5940E91C-C526-442D-9ED1-A310F0B73864}" type="datetime1">
              <a:rPr lang="en-US" smtClean="0"/>
              <a:t>10/20/2023</a:t>
            </a:fld>
            <a:endParaRPr lang="en-US"/>
          </a:p>
        </p:txBody>
      </p:sp>
      <p:sp>
        <p:nvSpPr>
          <p:cNvPr id="8" name="Footer Placeholder 7">
            <a:extLst>
              <a:ext uri="{FF2B5EF4-FFF2-40B4-BE49-F238E27FC236}">
                <a16:creationId xmlns:a16="http://schemas.microsoft.com/office/drawing/2014/main" id="{22A4562E-D7C3-C430-38BF-C3591AF6AEB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310C6A0-BA1B-24F3-D99F-1A54773A0AB9}"/>
              </a:ext>
            </a:extLst>
          </p:cNvPr>
          <p:cNvSpPr>
            <a:spLocks noGrp="1"/>
          </p:cNvSpPr>
          <p:nvPr>
            <p:ph type="sldNum" sz="quarter" idx="12"/>
          </p:nvPr>
        </p:nvSpPr>
        <p:spPr/>
        <p:txBody>
          <a:bodyPr/>
          <a:lstStyle/>
          <a:p>
            <a:fld id="{AE8776F5-E81B-4BAF-A129-18468BDB1291}" type="slidenum">
              <a:rPr lang="en-US" smtClean="0"/>
              <a:t>‹#›</a:t>
            </a:fld>
            <a:endParaRPr lang="en-US"/>
          </a:p>
        </p:txBody>
      </p:sp>
    </p:spTree>
    <p:extLst>
      <p:ext uri="{BB962C8B-B14F-4D97-AF65-F5344CB8AC3E}">
        <p14:creationId xmlns:p14="http://schemas.microsoft.com/office/powerpoint/2010/main" val="36923411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293812" y="1676400"/>
            <a:ext cx="4700016" cy="4495800"/>
          </a:xfrm>
        </p:spPr>
        <p:txBody>
          <a:bodyPr>
            <a:normAutofit/>
          </a:bodyPr>
          <a:lstStyle>
            <a:lvl1pPr>
              <a:defRPr sz="24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02035" y="1676401"/>
            <a:ext cx="4700016" cy="4495800"/>
          </a:xfrm>
        </p:spPr>
        <p:txBody>
          <a:bodyPr>
            <a:normAutofit/>
          </a:bodyPr>
          <a:lstStyle>
            <a:lvl1pPr>
              <a:defRPr sz="24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lvl1pPr>
              <a:defRPr sz="1100"/>
            </a:lvl1pPr>
          </a:lstStyle>
          <a:p>
            <a:fld id="{3CD9712D-992A-4AB1-A5C2-575F75921AA2}" type="datetimeFigureOut">
              <a:rPr lang="en-US" smtClean="0"/>
              <a:pPr/>
              <a:t>10/20/2023</a:t>
            </a:fld>
            <a:endParaRPr lang="en-US" dirty="0"/>
          </a:p>
        </p:txBody>
      </p:sp>
      <p:sp>
        <p:nvSpPr>
          <p:cNvPr id="6" name="Footer Placeholder 5"/>
          <p:cNvSpPr>
            <a:spLocks noGrp="1"/>
          </p:cNvSpPr>
          <p:nvPr>
            <p:ph type="ftr" sz="quarter" idx="11"/>
          </p:nvPr>
        </p:nvSpPr>
        <p:spPr/>
        <p:txBody>
          <a:bodyPr/>
          <a:lstStyle>
            <a:lvl1pPr>
              <a:defRPr sz="1100"/>
            </a:lvl1pPr>
          </a:lstStyle>
          <a:p>
            <a:endParaRPr lang="en-US"/>
          </a:p>
        </p:txBody>
      </p:sp>
      <p:sp>
        <p:nvSpPr>
          <p:cNvPr id="7" name="Slide Number Placeholder 6"/>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3107462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88D73-E5E0-A9B6-AAD7-CDB72B39201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AF442ED-3CA9-B039-18FC-473F29766C5A}"/>
              </a:ext>
            </a:extLst>
          </p:cNvPr>
          <p:cNvSpPr>
            <a:spLocks noGrp="1"/>
          </p:cNvSpPr>
          <p:nvPr>
            <p:ph type="dt" sz="half" idx="10"/>
          </p:nvPr>
        </p:nvSpPr>
        <p:spPr/>
        <p:txBody>
          <a:bodyPr/>
          <a:lstStyle/>
          <a:p>
            <a:fld id="{CA578321-44B3-4B69-AF4E-F2E2CED357B2}" type="datetime1">
              <a:rPr lang="en-US" smtClean="0"/>
              <a:t>10/20/2023</a:t>
            </a:fld>
            <a:endParaRPr lang="en-US"/>
          </a:p>
        </p:txBody>
      </p:sp>
      <p:sp>
        <p:nvSpPr>
          <p:cNvPr id="4" name="Footer Placeholder 3">
            <a:extLst>
              <a:ext uri="{FF2B5EF4-FFF2-40B4-BE49-F238E27FC236}">
                <a16:creationId xmlns:a16="http://schemas.microsoft.com/office/drawing/2014/main" id="{E35456F3-45C4-351F-5448-B54545FA577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B72DDF2-48D9-AD02-9C2C-52259E467DAE}"/>
              </a:ext>
            </a:extLst>
          </p:cNvPr>
          <p:cNvSpPr>
            <a:spLocks noGrp="1"/>
          </p:cNvSpPr>
          <p:nvPr>
            <p:ph type="sldNum" sz="quarter" idx="12"/>
          </p:nvPr>
        </p:nvSpPr>
        <p:spPr/>
        <p:txBody>
          <a:bodyPr/>
          <a:lstStyle/>
          <a:p>
            <a:fld id="{AE8776F5-E81B-4BAF-A129-18468BDB1291}" type="slidenum">
              <a:rPr lang="en-US" smtClean="0"/>
              <a:t>‹#›</a:t>
            </a:fld>
            <a:endParaRPr lang="en-US"/>
          </a:p>
        </p:txBody>
      </p:sp>
    </p:spTree>
    <p:extLst>
      <p:ext uri="{BB962C8B-B14F-4D97-AF65-F5344CB8AC3E}">
        <p14:creationId xmlns:p14="http://schemas.microsoft.com/office/powerpoint/2010/main" val="5726118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8C581EC-3768-DE4C-E1E0-3BA1F68F2CA2}"/>
              </a:ext>
            </a:extLst>
          </p:cNvPr>
          <p:cNvSpPr>
            <a:spLocks noGrp="1"/>
          </p:cNvSpPr>
          <p:nvPr>
            <p:ph type="dt" sz="half" idx="10"/>
          </p:nvPr>
        </p:nvSpPr>
        <p:spPr/>
        <p:txBody>
          <a:bodyPr/>
          <a:lstStyle/>
          <a:p>
            <a:fld id="{5CCA6214-88BF-4275-824C-E5E8757E4A38}" type="datetime1">
              <a:rPr lang="en-US" smtClean="0"/>
              <a:t>10/20/2023</a:t>
            </a:fld>
            <a:endParaRPr lang="en-US"/>
          </a:p>
        </p:txBody>
      </p:sp>
      <p:sp>
        <p:nvSpPr>
          <p:cNvPr id="3" name="Footer Placeholder 2">
            <a:extLst>
              <a:ext uri="{FF2B5EF4-FFF2-40B4-BE49-F238E27FC236}">
                <a16:creationId xmlns:a16="http://schemas.microsoft.com/office/drawing/2014/main" id="{29AE4579-E6D9-8E47-54E2-82433C308D6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4C52140-A7EC-66B4-CF92-B1F8E941A048}"/>
              </a:ext>
            </a:extLst>
          </p:cNvPr>
          <p:cNvSpPr>
            <a:spLocks noGrp="1"/>
          </p:cNvSpPr>
          <p:nvPr>
            <p:ph type="sldNum" sz="quarter" idx="12"/>
          </p:nvPr>
        </p:nvSpPr>
        <p:spPr/>
        <p:txBody>
          <a:bodyPr/>
          <a:lstStyle/>
          <a:p>
            <a:fld id="{AE8776F5-E81B-4BAF-A129-18468BDB1291}" type="slidenum">
              <a:rPr lang="en-US" smtClean="0"/>
              <a:t>‹#›</a:t>
            </a:fld>
            <a:endParaRPr lang="en-US"/>
          </a:p>
        </p:txBody>
      </p:sp>
    </p:spTree>
    <p:extLst>
      <p:ext uri="{BB962C8B-B14F-4D97-AF65-F5344CB8AC3E}">
        <p14:creationId xmlns:p14="http://schemas.microsoft.com/office/powerpoint/2010/main" val="280927646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8B449-CF47-FC9F-D183-F7FA09333C2A}"/>
              </a:ext>
            </a:extLst>
          </p:cNvPr>
          <p:cNvSpPr>
            <a:spLocks noGrp="1"/>
          </p:cNvSpPr>
          <p:nvPr>
            <p:ph type="title"/>
          </p:nvPr>
        </p:nvSpPr>
        <p:spPr>
          <a:xfrm>
            <a:off x="839570" y="457200"/>
            <a:ext cx="3931213" cy="1600200"/>
          </a:xfrm>
        </p:spPr>
        <p:txBody>
          <a:bodyPr anchor="b"/>
          <a:lstStyle>
            <a:lvl1pPr>
              <a:defRPr sz="3199"/>
            </a:lvl1pPr>
          </a:lstStyle>
          <a:p>
            <a:r>
              <a:rPr lang="en-US"/>
              <a:t>Click to edit Master title style</a:t>
            </a:r>
          </a:p>
        </p:txBody>
      </p:sp>
      <p:sp>
        <p:nvSpPr>
          <p:cNvPr id="3" name="Content Placeholder 2">
            <a:extLst>
              <a:ext uri="{FF2B5EF4-FFF2-40B4-BE49-F238E27FC236}">
                <a16:creationId xmlns:a16="http://schemas.microsoft.com/office/drawing/2014/main" id="{7AFC80B6-4676-38E2-BFAA-DBECABD3D5DF}"/>
              </a:ext>
            </a:extLst>
          </p:cNvPr>
          <p:cNvSpPr>
            <a:spLocks noGrp="1"/>
          </p:cNvSpPr>
          <p:nvPr>
            <p:ph idx="1"/>
          </p:nvPr>
        </p:nvSpPr>
        <p:spPr>
          <a:xfrm>
            <a:off x="5181838" y="987426"/>
            <a:ext cx="6170593" cy="4873625"/>
          </a:xfrm>
        </p:spPr>
        <p:txBody>
          <a:bodyPr/>
          <a:lstStyle>
            <a:lvl1pPr>
              <a:defRPr sz="3199"/>
            </a:lvl1pPr>
            <a:lvl2pPr>
              <a:defRPr sz="2799"/>
            </a:lvl2pPr>
            <a:lvl3pPr>
              <a:defRPr sz="2399"/>
            </a:lvl3pPr>
            <a:lvl4pPr>
              <a:defRPr sz="1999"/>
            </a:lvl4pPr>
            <a:lvl5pPr>
              <a:defRPr sz="1999"/>
            </a:lvl5pPr>
            <a:lvl6pPr>
              <a:defRPr sz="1999"/>
            </a:lvl6pPr>
            <a:lvl7pPr>
              <a:defRPr sz="1999"/>
            </a:lvl7pPr>
            <a:lvl8pPr>
              <a:defRPr sz="1999"/>
            </a:lvl8pPr>
            <a:lvl9pPr>
              <a:defRPr sz="19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6000F8E-CB73-7CF1-3064-6B52F81290B8}"/>
              </a:ext>
            </a:extLst>
          </p:cNvPr>
          <p:cNvSpPr>
            <a:spLocks noGrp="1"/>
          </p:cNvSpPr>
          <p:nvPr>
            <p:ph type="body" sz="half" idx="2"/>
          </p:nvPr>
        </p:nvSpPr>
        <p:spPr>
          <a:xfrm>
            <a:off x="839570" y="2057400"/>
            <a:ext cx="3931213"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2FDF49D-9079-76E6-4B8C-C2E69A693995}"/>
              </a:ext>
            </a:extLst>
          </p:cNvPr>
          <p:cNvSpPr>
            <a:spLocks noGrp="1"/>
          </p:cNvSpPr>
          <p:nvPr>
            <p:ph type="dt" sz="half" idx="10"/>
          </p:nvPr>
        </p:nvSpPr>
        <p:spPr/>
        <p:txBody>
          <a:bodyPr/>
          <a:lstStyle/>
          <a:p>
            <a:fld id="{B2B7663C-E880-4AA9-8DCE-48A7418A584F}" type="datetime1">
              <a:rPr lang="en-US" smtClean="0"/>
              <a:t>10/20/2023</a:t>
            </a:fld>
            <a:endParaRPr lang="en-US"/>
          </a:p>
        </p:txBody>
      </p:sp>
      <p:sp>
        <p:nvSpPr>
          <p:cNvPr id="6" name="Footer Placeholder 5">
            <a:extLst>
              <a:ext uri="{FF2B5EF4-FFF2-40B4-BE49-F238E27FC236}">
                <a16:creationId xmlns:a16="http://schemas.microsoft.com/office/drawing/2014/main" id="{DEADDA2E-890A-0217-9C05-07A955F2194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AF84A0-FCD2-AD2B-675C-4EDAAEAA8622}"/>
              </a:ext>
            </a:extLst>
          </p:cNvPr>
          <p:cNvSpPr>
            <a:spLocks noGrp="1"/>
          </p:cNvSpPr>
          <p:nvPr>
            <p:ph type="sldNum" sz="quarter" idx="12"/>
          </p:nvPr>
        </p:nvSpPr>
        <p:spPr/>
        <p:txBody>
          <a:bodyPr/>
          <a:lstStyle/>
          <a:p>
            <a:fld id="{AE8776F5-E81B-4BAF-A129-18468BDB1291}" type="slidenum">
              <a:rPr lang="en-US" smtClean="0"/>
              <a:t>‹#›</a:t>
            </a:fld>
            <a:endParaRPr lang="en-US"/>
          </a:p>
        </p:txBody>
      </p:sp>
    </p:spTree>
    <p:extLst>
      <p:ext uri="{BB962C8B-B14F-4D97-AF65-F5344CB8AC3E}">
        <p14:creationId xmlns:p14="http://schemas.microsoft.com/office/powerpoint/2010/main" val="147402423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2CB975-08AB-CA54-0CC4-B6F564F0CBB5}"/>
              </a:ext>
            </a:extLst>
          </p:cNvPr>
          <p:cNvSpPr>
            <a:spLocks noGrp="1"/>
          </p:cNvSpPr>
          <p:nvPr>
            <p:ph type="title"/>
          </p:nvPr>
        </p:nvSpPr>
        <p:spPr>
          <a:xfrm>
            <a:off x="839570" y="457200"/>
            <a:ext cx="3931213" cy="1600200"/>
          </a:xfrm>
        </p:spPr>
        <p:txBody>
          <a:bodyPr anchor="b"/>
          <a:lstStyle>
            <a:lvl1pPr>
              <a:defRPr sz="3199"/>
            </a:lvl1pPr>
          </a:lstStyle>
          <a:p>
            <a:r>
              <a:rPr lang="en-US"/>
              <a:t>Click to edit Master title style</a:t>
            </a:r>
          </a:p>
        </p:txBody>
      </p:sp>
      <p:sp>
        <p:nvSpPr>
          <p:cNvPr id="3" name="Picture Placeholder 2">
            <a:extLst>
              <a:ext uri="{FF2B5EF4-FFF2-40B4-BE49-F238E27FC236}">
                <a16:creationId xmlns:a16="http://schemas.microsoft.com/office/drawing/2014/main" id="{219F701F-9AC5-E2C1-822A-21ED1F2A8969}"/>
              </a:ext>
            </a:extLst>
          </p:cNvPr>
          <p:cNvSpPr>
            <a:spLocks noGrp="1"/>
          </p:cNvSpPr>
          <p:nvPr>
            <p:ph type="pic" idx="1"/>
          </p:nvPr>
        </p:nvSpPr>
        <p:spPr>
          <a:xfrm>
            <a:off x="5181838" y="987426"/>
            <a:ext cx="6170593" cy="4873625"/>
          </a:xfrm>
        </p:spPr>
        <p:txBody>
          <a:bodyPr/>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endParaRPr lang="en-US"/>
          </a:p>
        </p:txBody>
      </p:sp>
      <p:sp>
        <p:nvSpPr>
          <p:cNvPr id="4" name="Text Placeholder 3">
            <a:extLst>
              <a:ext uri="{FF2B5EF4-FFF2-40B4-BE49-F238E27FC236}">
                <a16:creationId xmlns:a16="http://schemas.microsoft.com/office/drawing/2014/main" id="{14F2554C-A051-7F71-BD4B-C2F42986EE1F}"/>
              </a:ext>
            </a:extLst>
          </p:cNvPr>
          <p:cNvSpPr>
            <a:spLocks noGrp="1"/>
          </p:cNvSpPr>
          <p:nvPr>
            <p:ph type="body" sz="half" idx="2"/>
          </p:nvPr>
        </p:nvSpPr>
        <p:spPr>
          <a:xfrm>
            <a:off x="839570" y="2057400"/>
            <a:ext cx="3931213"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292617A-9235-77B3-C8FD-7A2BF789BD08}"/>
              </a:ext>
            </a:extLst>
          </p:cNvPr>
          <p:cNvSpPr>
            <a:spLocks noGrp="1"/>
          </p:cNvSpPr>
          <p:nvPr>
            <p:ph type="dt" sz="half" idx="10"/>
          </p:nvPr>
        </p:nvSpPr>
        <p:spPr/>
        <p:txBody>
          <a:bodyPr/>
          <a:lstStyle/>
          <a:p>
            <a:fld id="{F49D049B-C932-488B-8786-827D92E04FA9}" type="datetime1">
              <a:rPr lang="en-US" smtClean="0"/>
              <a:t>10/20/2023</a:t>
            </a:fld>
            <a:endParaRPr lang="en-US"/>
          </a:p>
        </p:txBody>
      </p:sp>
      <p:sp>
        <p:nvSpPr>
          <p:cNvPr id="6" name="Footer Placeholder 5">
            <a:extLst>
              <a:ext uri="{FF2B5EF4-FFF2-40B4-BE49-F238E27FC236}">
                <a16:creationId xmlns:a16="http://schemas.microsoft.com/office/drawing/2014/main" id="{26F046BE-4442-44C5-06BA-9B9B4E27879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0ABA2F-7686-AFC4-9625-D98E4359094F}"/>
              </a:ext>
            </a:extLst>
          </p:cNvPr>
          <p:cNvSpPr>
            <a:spLocks noGrp="1"/>
          </p:cNvSpPr>
          <p:nvPr>
            <p:ph type="sldNum" sz="quarter" idx="12"/>
          </p:nvPr>
        </p:nvSpPr>
        <p:spPr/>
        <p:txBody>
          <a:bodyPr/>
          <a:lstStyle/>
          <a:p>
            <a:fld id="{AE8776F5-E81B-4BAF-A129-18468BDB1291}" type="slidenum">
              <a:rPr lang="en-US" smtClean="0"/>
              <a:t>‹#›</a:t>
            </a:fld>
            <a:endParaRPr lang="en-US"/>
          </a:p>
        </p:txBody>
      </p:sp>
    </p:spTree>
    <p:extLst>
      <p:ext uri="{BB962C8B-B14F-4D97-AF65-F5344CB8AC3E}">
        <p14:creationId xmlns:p14="http://schemas.microsoft.com/office/powerpoint/2010/main" val="120104934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2DD67-09D9-1FCE-712B-A29D9DD273F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3CD7266-A2FE-6B4D-B56D-9B615E1C1AD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B66984-003F-43D8-BAD4-067784A00AD1}"/>
              </a:ext>
            </a:extLst>
          </p:cNvPr>
          <p:cNvSpPr>
            <a:spLocks noGrp="1"/>
          </p:cNvSpPr>
          <p:nvPr>
            <p:ph type="dt" sz="half" idx="10"/>
          </p:nvPr>
        </p:nvSpPr>
        <p:spPr/>
        <p:txBody>
          <a:bodyPr/>
          <a:lstStyle/>
          <a:p>
            <a:fld id="{1BFFF379-C6CF-4540-BC5C-D4A443AD2406}" type="datetime1">
              <a:rPr lang="en-US" smtClean="0"/>
              <a:t>10/20/2023</a:t>
            </a:fld>
            <a:endParaRPr lang="en-US"/>
          </a:p>
        </p:txBody>
      </p:sp>
      <p:sp>
        <p:nvSpPr>
          <p:cNvPr id="5" name="Footer Placeholder 4">
            <a:extLst>
              <a:ext uri="{FF2B5EF4-FFF2-40B4-BE49-F238E27FC236}">
                <a16:creationId xmlns:a16="http://schemas.microsoft.com/office/drawing/2014/main" id="{E5F3AEC3-2CDD-ED1B-12F7-4C5AA185BC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1A7042-D683-970B-30D5-8E5C6D2560C5}"/>
              </a:ext>
            </a:extLst>
          </p:cNvPr>
          <p:cNvSpPr>
            <a:spLocks noGrp="1"/>
          </p:cNvSpPr>
          <p:nvPr>
            <p:ph type="sldNum" sz="quarter" idx="12"/>
          </p:nvPr>
        </p:nvSpPr>
        <p:spPr/>
        <p:txBody>
          <a:bodyPr/>
          <a:lstStyle/>
          <a:p>
            <a:fld id="{AE8776F5-E81B-4BAF-A129-18468BDB1291}" type="slidenum">
              <a:rPr lang="en-US" smtClean="0"/>
              <a:t>‹#›</a:t>
            </a:fld>
            <a:endParaRPr lang="en-US"/>
          </a:p>
        </p:txBody>
      </p:sp>
    </p:spTree>
    <p:extLst>
      <p:ext uri="{BB962C8B-B14F-4D97-AF65-F5344CB8AC3E}">
        <p14:creationId xmlns:p14="http://schemas.microsoft.com/office/powerpoint/2010/main" val="119337872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62350AE-E41A-9098-B038-64B75A117E80}"/>
              </a:ext>
            </a:extLst>
          </p:cNvPr>
          <p:cNvSpPr>
            <a:spLocks noGrp="1"/>
          </p:cNvSpPr>
          <p:nvPr>
            <p:ph type="title" orient="vert"/>
          </p:nvPr>
        </p:nvSpPr>
        <p:spPr>
          <a:xfrm>
            <a:off x="8722628" y="365125"/>
            <a:ext cx="262821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3D4C9C-EE31-FEAE-20FE-8CF55F822707}"/>
              </a:ext>
            </a:extLst>
          </p:cNvPr>
          <p:cNvSpPr>
            <a:spLocks noGrp="1"/>
          </p:cNvSpPr>
          <p:nvPr>
            <p:ph type="body" orient="vert" idx="1"/>
          </p:nvPr>
        </p:nvSpPr>
        <p:spPr>
          <a:xfrm>
            <a:off x="837982" y="365125"/>
            <a:ext cx="7732286"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A520D4-55D7-B7B3-ED0A-C7D29EA79E3C}"/>
              </a:ext>
            </a:extLst>
          </p:cNvPr>
          <p:cNvSpPr>
            <a:spLocks noGrp="1"/>
          </p:cNvSpPr>
          <p:nvPr>
            <p:ph type="dt" sz="half" idx="10"/>
          </p:nvPr>
        </p:nvSpPr>
        <p:spPr/>
        <p:txBody>
          <a:bodyPr/>
          <a:lstStyle/>
          <a:p>
            <a:fld id="{95F21D97-528E-4A1B-ABC1-7CCFD178D1A3}" type="datetime1">
              <a:rPr lang="en-US" smtClean="0"/>
              <a:t>10/20/2023</a:t>
            </a:fld>
            <a:endParaRPr lang="en-US"/>
          </a:p>
        </p:txBody>
      </p:sp>
      <p:sp>
        <p:nvSpPr>
          <p:cNvPr id="5" name="Footer Placeholder 4">
            <a:extLst>
              <a:ext uri="{FF2B5EF4-FFF2-40B4-BE49-F238E27FC236}">
                <a16:creationId xmlns:a16="http://schemas.microsoft.com/office/drawing/2014/main" id="{5201FD78-35C1-0624-8941-269231AA51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531B56-D294-6D8C-202D-7E47D1EA443D}"/>
              </a:ext>
            </a:extLst>
          </p:cNvPr>
          <p:cNvSpPr>
            <a:spLocks noGrp="1"/>
          </p:cNvSpPr>
          <p:nvPr>
            <p:ph type="sldNum" sz="quarter" idx="12"/>
          </p:nvPr>
        </p:nvSpPr>
        <p:spPr/>
        <p:txBody>
          <a:bodyPr/>
          <a:lstStyle/>
          <a:p>
            <a:fld id="{AE8776F5-E81B-4BAF-A129-18468BDB1291}" type="slidenum">
              <a:rPr lang="en-US" smtClean="0"/>
              <a:t>‹#›</a:t>
            </a:fld>
            <a:endParaRPr lang="en-US"/>
          </a:p>
        </p:txBody>
      </p:sp>
    </p:spTree>
    <p:extLst>
      <p:ext uri="{BB962C8B-B14F-4D97-AF65-F5344CB8AC3E}">
        <p14:creationId xmlns:p14="http://schemas.microsoft.com/office/powerpoint/2010/main" val="26656703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293813" y="1676399"/>
            <a:ext cx="4701142" cy="762001"/>
          </a:xfrm>
        </p:spPr>
        <p:txBody>
          <a:bodyPr anchor="ctr">
            <a:noAutofit/>
          </a:bodyP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3813" y="2516457"/>
            <a:ext cx="4701142" cy="3655743"/>
          </a:xfrm>
        </p:spPr>
        <p:txBody>
          <a:bodyPr/>
          <a:lstStyle>
            <a:lvl1pPr>
              <a:defRPr sz="22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191754" y="1676399"/>
            <a:ext cx="4703259" cy="762001"/>
          </a:xfrm>
        </p:spPr>
        <p:txBody>
          <a:bodyPr anchor="ctr">
            <a:noAutofit/>
          </a:bodyP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1754" y="2516457"/>
            <a:ext cx="4703259" cy="3655743"/>
          </a:xfrm>
        </p:spPr>
        <p:txBody>
          <a:bodyPr/>
          <a:lstStyle>
            <a:lvl1pPr>
              <a:defRPr sz="22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lvl1pPr>
              <a:defRPr sz="1100"/>
            </a:lvl1pPr>
          </a:lstStyle>
          <a:p>
            <a:fld id="{3CD9712D-992A-4AB1-A5C2-575F75921AA2}" type="datetimeFigureOut">
              <a:rPr lang="en-US" smtClean="0"/>
              <a:pPr/>
              <a:t>10/20/2023</a:t>
            </a:fld>
            <a:endParaRPr lang="en-US" dirty="0"/>
          </a:p>
        </p:txBody>
      </p:sp>
      <p:sp>
        <p:nvSpPr>
          <p:cNvPr id="8" name="Footer Placeholder 7"/>
          <p:cNvSpPr>
            <a:spLocks noGrp="1"/>
          </p:cNvSpPr>
          <p:nvPr>
            <p:ph type="ftr" sz="quarter" idx="11"/>
          </p:nvPr>
        </p:nvSpPr>
        <p:spPr/>
        <p:txBody>
          <a:bodyPr/>
          <a:lstStyle>
            <a:lvl1pPr>
              <a:defRPr sz="1100"/>
            </a:lvl1pPr>
          </a:lstStyle>
          <a:p>
            <a:endParaRPr lang="en-US"/>
          </a:p>
        </p:txBody>
      </p:sp>
      <p:sp>
        <p:nvSpPr>
          <p:cNvPr id="9" name="Slide Number Placeholder 8"/>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1688552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lvl1pPr>
              <a:defRPr sz="1100"/>
            </a:lvl1pPr>
          </a:lstStyle>
          <a:p>
            <a:fld id="{3CD9712D-992A-4AB1-A5C2-575F75921AA2}" type="datetimeFigureOut">
              <a:rPr lang="en-US" smtClean="0"/>
              <a:pPr/>
              <a:t>10/20/2023</a:t>
            </a:fld>
            <a:endParaRPr lang="en-US" dirty="0"/>
          </a:p>
        </p:txBody>
      </p:sp>
      <p:sp>
        <p:nvSpPr>
          <p:cNvPr id="4" name="Footer Placeholder 3"/>
          <p:cNvSpPr>
            <a:spLocks noGrp="1"/>
          </p:cNvSpPr>
          <p:nvPr>
            <p:ph type="ftr" sz="quarter" idx="11"/>
          </p:nvPr>
        </p:nvSpPr>
        <p:spPr/>
        <p:txBody>
          <a:bodyPr/>
          <a:lstStyle>
            <a:lvl1pPr>
              <a:defRPr sz="1100"/>
            </a:lvl1pPr>
          </a:lstStyle>
          <a:p>
            <a:endParaRPr lang="en-US"/>
          </a:p>
        </p:txBody>
      </p:sp>
      <p:sp>
        <p:nvSpPr>
          <p:cNvPr id="5" name="Slide Number Placeholder 4"/>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3261595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z="1100"/>
            </a:lvl1pPr>
          </a:lstStyle>
          <a:p>
            <a:fld id="{3CD9712D-992A-4AB1-A5C2-575F75921AA2}" type="datetimeFigureOut">
              <a:rPr lang="en-US" smtClean="0"/>
              <a:pPr/>
              <a:t>10/20/2023</a:t>
            </a:fld>
            <a:endParaRPr lang="en-US" dirty="0"/>
          </a:p>
        </p:txBody>
      </p:sp>
      <p:sp>
        <p:nvSpPr>
          <p:cNvPr id="3" name="Footer Placeholder 2"/>
          <p:cNvSpPr>
            <a:spLocks noGrp="1"/>
          </p:cNvSpPr>
          <p:nvPr>
            <p:ph type="ftr" sz="quarter" idx="11"/>
          </p:nvPr>
        </p:nvSpPr>
        <p:spPr/>
        <p:txBody>
          <a:bodyPr/>
          <a:lstStyle>
            <a:lvl1pPr>
              <a:defRPr sz="1100"/>
            </a:lvl1pPr>
          </a:lstStyle>
          <a:p>
            <a:endParaRPr lang="en-US"/>
          </a:p>
        </p:txBody>
      </p:sp>
      <p:sp>
        <p:nvSpPr>
          <p:cNvPr id="4" name="Slide Number Placeholder 3"/>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743399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70811" y="1676400"/>
            <a:ext cx="3810000" cy="2438400"/>
          </a:xfrm>
        </p:spPr>
        <p:txBody>
          <a:bodyPr anchor="b">
            <a:normAutofit/>
          </a:bodyPr>
          <a:lstStyle>
            <a:lvl1pPr algn="l">
              <a:defRPr sz="3200" b="0"/>
            </a:lvl1pPr>
          </a:lstStyle>
          <a:p>
            <a:r>
              <a:rPr lang="en-US"/>
              <a:t>Click to edit Master title style</a:t>
            </a:r>
            <a:endParaRPr dirty="0"/>
          </a:p>
        </p:txBody>
      </p:sp>
      <p:sp>
        <p:nvSpPr>
          <p:cNvPr id="3" name="Content Placeholder 2"/>
          <p:cNvSpPr>
            <a:spLocks noGrp="1"/>
          </p:cNvSpPr>
          <p:nvPr>
            <p:ph idx="1"/>
          </p:nvPr>
        </p:nvSpPr>
        <p:spPr>
          <a:xfrm>
            <a:off x="1293813" y="685800"/>
            <a:ext cx="6172200"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7770811" y="4191000"/>
            <a:ext cx="3810000" cy="15240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sz="1100"/>
            </a:lvl1pPr>
          </a:lstStyle>
          <a:p>
            <a:fld id="{3CD9712D-992A-4AB1-A5C2-575F75921AA2}" type="datetimeFigureOut">
              <a:rPr lang="en-US" smtClean="0"/>
              <a:pPr/>
              <a:t>10/20/2023</a:t>
            </a:fld>
            <a:endParaRPr lang="en-US"/>
          </a:p>
        </p:txBody>
      </p:sp>
      <p:sp>
        <p:nvSpPr>
          <p:cNvPr id="6" name="Footer Placeholder 5"/>
          <p:cNvSpPr>
            <a:spLocks noGrp="1"/>
          </p:cNvSpPr>
          <p:nvPr>
            <p:ph type="ftr" sz="quarter" idx="11"/>
          </p:nvPr>
        </p:nvSpPr>
        <p:spPr/>
        <p:txBody>
          <a:bodyPr/>
          <a:lstStyle>
            <a:lvl1pPr>
              <a:defRPr sz="1100"/>
            </a:lvl1pPr>
          </a:lstStyle>
          <a:p>
            <a:endParaRPr lang="en-US"/>
          </a:p>
        </p:txBody>
      </p:sp>
      <p:sp>
        <p:nvSpPr>
          <p:cNvPr id="7" name="Slide Number Placeholder 6"/>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82885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70812" y="1676400"/>
            <a:ext cx="3810000" cy="2438400"/>
          </a:xfrm>
        </p:spPr>
        <p:txBody>
          <a:bodyPr anchor="b">
            <a:noAutofit/>
          </a:bodyPr>
          <a:lstStyle>
            <a:lvl1pPr algn="l">
              <a:defRPr sz="3200" b="0"/>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1522412" y="0"/>
            <a:ext cx="5943601" cy="6858000"/>
          </a:xfrm>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7770812" y="4191000"/>
            <a:ext cx="3810000" cy="15240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839490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836614" y="0"/>
            <a:ext cx="11352212" cy="6858000"/>
          </a:xfrm>
          <a:prstGeom prst="rect">
            <a:avLst/>
          </a:prstGeom>
          <a:gradFill>
            <a:gsLst>
              <a:gs pos="0">
                <a:schemeClr val="bg1">
                  <a:alpha val="60000"/>
                </a:scheme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Placeholder 1"/>
          <p:cNvSpPr>
            <a:spLocks noGrp="1"/>
          </p:cNvSpPr>
          <p:nvPr>
            <p:ph type="title"/>
          </p:nvPr>
        </p:nvSpPr>
        <p:spPr>
          <a:xfrm>
            <a:off x="1293813" y="381000"/>
            <a:ext cx="9601200" cy="1143000"/>
          </a:xfrm>
          <a:prstGeom prst="rect">
            <a:avLst/>
          </a:prstGeom>
        </p:spPr>
        <p:txBody>
          <a:bodyPr vert="horz" lIns="91440" tIns="45720" rIns="91440" bIns="45720" rtlCol="0" anchor="b">
            <a:normAutofit/>
          </a:bodyPr>
          <a:lstStyle/>
          <a:p>
            <a:r>
              <a:rPr lang="en-US"/>
              <a:t>Click to edit Master title style</a:t>
            </a:r>
            <a:endParaRPr dirty="0"/>
          </a:p>
        </p:txBody>
      </p:sp>
      <p:sp>
        <p:nvSpPr>
          <p:cNvPr id="3" name="Text Placeholder 2"/>
          <p:cNvSpPr>
            <a:spLocks noGrp="1"/>
          </p:cNvSpPr>
          <p:nvPr>
            <p:ph type="body" idx="1"/>
          </p:nvPr>
        </p:nvSpPr>
        <p:spPr>
          <a:xfrm>
            <a:off x="1293813" y="1676400"/>
            <a:ext cx="9601200" cy="4495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1271781" y="6356351"/>
            <a:ext cx="2844059" cy="365125"/>
          </a:xfrm>
          <a:prstGeom prst="rect">
            <a:avLst/>
          </a:prstGeom>
        </p:spPr>
        <p:txBody>
          <a:bodyPr vert="horz" lIns="91440" tIns="45720" rIns="91440" bIns="45720" rtlCol="0" anchor="ctr"/>
          <a:lstStyle>
            <a:lvl1pPr algn="l">
              <a:defRPr sz="1100">
                <a:solidFill>
                  <a:schemeClr val="tx1">
                    <a:lumMod val="90000"/>
                    <a:lumOff val="10000"/>
                  </a:schemeClr>
                </a:solidFill>
              </a:defRPr>
            </a:lvl1pPr>
          </a:lstStyle>
          <a:p>
            <a:fld id="{3CD9712D-992A-4AB1-A5C2-575F75921AA2}" type="datetimeFigureOut">
              <a:rPr lang="en-US" smtClean="0"/>
              <a:pPr/>
              <a:t>10/20/2023</a:t>
            </a:fld>
            <a:endParaRPr lang="en-US" dirty="0"/>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91440" tIns="45720" rIns="91440" bIns="45720" rtlCol="0" anchor="ctr"/>
          <a:lstStyle>
            <a:lvl1pPr algn="ctr">
              <a:defRPr sz="1100">
                <a:solidFill>
                  <a:schemeClr val="tx1">
                    <a:lumMod val="90000"/>
                    <a:lumOff val="10000"/>
                  </a:schemeClr>
                </a:solidFill>
              </a:defRPr>
            </a:lvl1pPr>
          </a:lstStyle>
          <a:p>
            <a:endParaRPr lang="en-US"/>
          </a:p>
        </p:txBody>
      </p:sp>
      <p:sp>
        <p:nvSpPr>
          <p:cNvPr id="6" name="Slide Number Placeholder 5"/>
          <p:cNvSpPr>
            <a:spLocks noGrp="1"/>
          </p:cNvSpPr>
          <p:nvPr>
            <p:ph type="sldNum" sz="quarter" idx="4"/>
          </p:nvPr>
        </p:nvSpPr>
        <p:spPr>
          <a:xfrm>
            <a:off x="8051225" y="6356351"/>
            <a:ext cx="2844059" cy="365125"/>
          </a:xfrm>
          <a:prstGeom prst="rect">
            <a:avLst/>
          </a:prstGeom>
        </p:spPr>
        <p:txBody>
          <a:bodyPr vert="horz" lIns="91440" tIns="45720" rIns="91440" bIns="45720" rtlCol="0" anchor="ctr"/>
          <a:lstStyle>
            <a:lvl1pPr algn="r">
              <a:defRPr sz="1100">
                <a:solidFill>
                  <a:schemeClr val="tx1">
                    <a:lumMod val="90000"/>
                    <a:lumOff val="10000"/>
                  </a:schemeClr>
                </a:solidFill>
              </a:defRPr>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35287214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3838" indent="-228600" algn="l" defTabSz="914400" rtl="0" eaLnBrk="1" latinLnBrk="0" hangingPunct="1">
        <a:lnSpc>
          <a:spcPct val="90000"/>
        </a:lnSpc>
        <a:spcBef>
          <a:spcPts val="1600"/>
        </a:spcBef>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3pPr>
      <a:lvl4pPr marL="105156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5pPr>
      <a:lvl6pPr marL="160020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6pPr>
      <a:lvl7pPr marL="187452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7pPr>
      <a:lvl8pPr marL="214884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8pPr>
      <a:lvl9pPr marL="242316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761" y="6250685"/>
            <a:ext cx="12188825" cy="608330"/>
          </a:xfrm>
          <a:custGeom>
            <a:avLst/>
            <a:gdLst/>
            <a:ahLst/>
            <a:cxnLst/>
            <a:rect l="l" t="t" r="r" b="b"/>
            <a:pathLst>
              <a:path w="12192000" h="608329">
                <a:moveTo>
                  <a:pt x="0" y="608076"/>
                </a:moveTo>
                <a:lnTo>
                  <a:pt x="12192000" y="608076"/>
                </a:lnTo>
                <a:lnTo>
                  <a:pt x="12192000" y="0"/>
                </a:lnTo>
                <a:lnTo>
                  <a:pt x="0" y="0"/>
                </a:lnTo>
                <a:lnTo>
                  <a:pt x="0" y="608076"/>
                </a:lnTo>
                <a:close/>
              </a:path>
            </a:pathLst>
          </a:custGeom>
          <a:solidFill>
            <a:srgbClr val="041F48"/>
          </a:solidFill>
        </p:spPr>
        <p:txBody>
          <a:bodyPr wrap="square" lIns="0" tIns="0" rIns="0" bIns="0" rtlCol="0"/>
          <a:lstStyle/>
          <a:p>
            <a:endParaRPr sz="1799"/>
          </a:p>
        </p:txBody>
      </p:sp>
      <p:sp>
        <p:nvSpPr>
          <p:cNvPr id="17" name="bk object 17"/>
          <p:cNvSpPr/>
          <p:nvPr/>
        </p:nvSpPr>
        <p:spPr>
          <a:xfrm>
            <a:off x="761" y="6250685"/>
            <a:ext cx="12188825" cy="608330"/>
          </a:xfrm>
          <a:custGeom>
            <a:avLst/>
            <a:gdLst/>
            <a:ahLst/>
            <a:cxnLst/>
            <a:rect l="l" t="t" r="r" b="b"/>
            <a:pathLst>
              <a:path w="12192000" h="608329">
                <a:moveTo>
                  <a:pt x="0" y="608076"/>
                </a:moveTo>
                <a:lnTo>
                  <a:pt x="12192000" y="608076"/>
                </a:lnTo>
                <a:lnTo>
                  <a:pt x="12192000" y="0"/>
                </a:lnTo>
                <a:lnTo>
                  <a:pt x="0" y="0"/>
                </a:lnTo>
                <a:lnTo>
                  <a:pt x="0" y="608076"/>
                </a:lnTo>
                <a:close/>
              </a:path>
            </a:pathLst>
          </a:custGeom>
          <a:ln w="19812">
            <a:solidFill>
              <a:srgbClr val="041F48"/>
            </a:solidFill>
          </a:ln>
        </p:spPr>
        <p:txBody>
          <a:bodyPr wrap="square" lIns="0" tIns="0" rIns="0" bIns="0" rtlCol="0"/>
          <a:lstStyle/>
          <a:p>
            <a:endParaRPr sz="1799"/>
          </a:p>
        </p:txBody>
      </p:sp>
      <p:sp>
        <p:nvSpPr>
          <p:cNvPr id="18" name="bk object 18"/>
          <p:cNvSpPr/>
          <p:nvPr/>
        </p:nvSpPr>
        <p:spPr>
          <a:xfrm>
            <a:off x="10836563" y="6395040"/>
            <a:ext cx="857027" cy="308610"/>
          </a:xfrm>
          <a:custGeom>
            <a:avLst/>
            <a:gdLst/>
            <a:ahLst/>
            <a:cxnLst/>
            <a:rect l="l" t="t" r="r" b="b"/>
            <a:pathLst>
              <a:path w="857250" h="308609">
                <a:moveTo>
                  <a:pt x="484776" y="238761"/>
                </a:moveTo>
                <a:lnTo>
                  <a:pt x="430916" y="238761"/>
                </a:lnTo>
                <a:lnTo>
                  <a:pt x="432790" y="254285"/>
                </a:lnTo>
                <a:lnTo>
                  <a:pt x="462746" y="290186"/>
                </a:lnTo>
                <a:lnTo>
                  <a:pt x="499164" y="303501"/>
                </a:lnTo>
                <a:lnTo>
                  <a:pt x="548436" y="308552"/>
                </a:lnTo>
                <a:lnTo>
                  <a:pt x="574185" y="307232"/>
                </a:lnTo>
                <a:lnTo>
                  <a:pt x="615577" y="297704"/>
                </a:lnTo>
                <a:lnTo>
                  <a:pt x="650004" y="271820"/>
                </a:lnTo>
                <a:lnTo>
                  <a:pt x="545990" y="271820"/>
                </a:lnTo>
                <a:lnTo>
                  <a:pt x="529387" y="271103"/>
                </a:lnTo>
                <a:lnTo>
                  <a:pt x="492122" y="255293"/>
                </a:lnTo>
                <a:lnTo>
                  <a:pt x="487230" y="247941"/>
                </a:lnTo>
                <a:lnTo>
                  <a:pt x="484776" y="238761"/>
                </a:lnTo>
                <a:close/>
              </a:path>
              <a:path w="857250" h="308609">
                <a:moveTo>
                  <a:pt x="722271" y="246107"/>
                </a:moveTo>
                <a:lnTo>
                  <a:pt x="661065" y="246107"/>
                </a:lnTo>
                <a:lnTo>
                  <a:pt x="661065" y="304879"/>
                </a:lnTo>
                <a:lnTo>
                  <a:pt x="722271" y="304879"/>
                </a:lnTo>
                <a:lnTo>
                  <a:pt x="722271" y="246107"/>
                </a:lnTo>
                <a:close/>
              </a:path>
              <a:path w="857250" h="308609">
                <a:moveTo>
                  <a:pt x="629668" y="196518"/>
                </a:moveTo>
                <a:lnTo>
                  <a:pt x="460292" y="196518"/>
                </a:lnTo>
                <a:lnTo>
                  <a:pt x="462746" y="198353"/>
                </a:lnTo>
                <a:lnTo>
                  <a:pt x="503716" y="210752"/>
                </a:lnTo>
                <a:lnTo>
                  <a:pt x="553336" y="218560"/>
                </a:lnTo>
                <a:lnTo>
                  <a:pt x="566686" y="221313"/>
                </a:lnTo>
                <a:lnTo>
                  <a:pt x="604750" y="238761"/>
                </a:lnTo>
                <a:lnTo>
                  <a:pt x="604750" y="244272"/>
                </a:lnTo>
                <a:lnTo>
                  <a:pt x="603335" y="252938"/>
                </a:lnTo>
                <a:lnTo>
                  <a:pt x="564966" y="271590"/>
                </a:lnTo>
                <a:lnTo>
                  <a:pt x="545990" y="271820"/>
                </a:lnTo>
                <a:lnTo>
                  <a:pt x="650004" y="271820"/>
                </a:lnTo>
                <a:lnTo>
                  <a:pt x="651879" y="269524"/>
                </a:lnTo>
                <a:lnTo>
                  <a:pt x="657848" y="258160"/>
                </a:lnTo>
                <a:lnTo>
                  <a:pt x="661065" y="246107"/>
                </a:lnTo>
                <a:lnTo>
                  <a:pt x="722271" y="246107"/>
                </a:lnTo>
                <a:lnTo>
                  <a:pt x="722271" y="238761"/>
                </a:lnTo>
                <a:lnTo>
                  <a:pt x="661065" y="238761"/>
                </a:lnTo>
                <a:lnTo>
                  <a:pt x="658270" y="227052"/>
                </a:lnTo>
                <a:lnTo>
                  <a:pt x="653412" y="216721"/>
                </a:lnTo>
                <a:lnTo>
                  <a:pt x="646259" y="207768"/>
                </a:lnTo>
                <a:lnTo>
                  <a:pt x="636581" y="200194"/>
                </a:lnTo>
                <a:lnTo>
                  <a:pt x="629668" y="196518"/>
                </a:lnTo>
                <a:close/>
              </a:path>
              <a:path w="857250" h="308609">
                <a:moveTo>
                  <a:pt x="856937" y="95507"/>
                </a:moveTo>
                <a:lnTo>
                  <a:pt x="661064" y="95507"/>
                </a:lnTo>
                <a:lnTo>
                  <a:pt x="661065" y="238761"/>
                </a:lnTo>
                <a:lnTo>
                  <a:pt x="722271" y="238761"/>
                </a:lnTo>
                <a:lnTo>
                  <a:pt x="722271" y="218560"/>
                </a:lnTo>
                <a:lnTo>
                  <a:pt x="839833" y="218560"/>
                </a:lnTo>
                <a:lnTo>
                  <a:pt x="839833" y="181828"/>
                </a:lnTo>
                <a:lnTo>
                  <a:pt x="722271" y="181828"/>
                </a:lnTo>
                <a:lnTo>
                  <a:pt x="722271" y="134074"/>
                </a:lnTo>
                <a:lnTo>
                  <a:pt x="856937" y="134074"/>
                </a:lnTo>
                <a:lnTo>
                  <a:pt x="856937" y="95507"/>
                </a:lnTo>
                <a:close/>
              </a:path>
              <a:path w="857250" h="308609">
                <a:moveTo>
                  <a:pt x="61209" y="3675"/>
                </a:moveTo>
                <a:lnTo>
                  <a:pt x="0" y="3675"/>
                </a:lnTo>
                <a:lnTo>
                  <a:pt x="0" y="134074"/>
                </a:lnTo>
                <a:lnTo>
                  <a:pt x="8034" y="171294"/>
                </a:lnTo>
                <a:lnTo>
                  <a:pt x="31217" y="197667"/>
                </a:lnTo>
                <a:lnTo>
                  <a:pt x="68172" y="213366"/>
                </a:lnTo>
                <a:lnTo>
                  <a:pt x="117522" y="218560"/>
                </a:lnTo>
                <a:lnTo>
                  <a:pt x="168288" y="213366"/>
                </a:lnTo>
                <a:lnTo>
                  <a:pt x="205971" y="197667"/>
                </a:lnTo>
                <a:lnTo>
                  <a:pt x="221694" y="179987"/>
                </a:lnTo>
                <a:lnTo>
                  <a:pt x="117522" y="179987"/>
                </a:lnTo>
                <a:lnTo>
                  <a:pt x="88065" y="176170"/>
                </a:lnTo>
                <a:lnTo>
                  <a:pt x="71003" y="165984"/>
                </a:lnTo>
                <a:lnTo>
                  <a:pt x="63122" y="151321"/>
                </a:lnTo>
                <a:lnTo>
                  <a:pt x="61305" y="134933"/>
                </a:lnTo>
                <a:lnTo>
                  <a:pt x="61209" y="3675"/>
                </a:lnTo>
                <a:close/>
              </a:path>
              <a:path w="857250" h="308609">
                <a:moveTo>
                  <a:pt x="299931" y="117543"/>
                </a:moveTo>
                <a:lnTo>
                  <a:pt x="237497" y="117543"/>
                </a:lnTo>
                <a:lnTo>
                  <a:pt x="249277" y="157348"/>
                </a:lnTo>
                <a:lnTo>
                  <a:pt x="276667" y="189404"/>
                </a:lnTo>
                <a:lnTo>
                  <a:pt x="318748" y="210783"/>
                </a:lnTo>
                <a:lnTo>
                  <a:pt x="374601" y="218560"/>
                </a:lnTo>
                <a:lnTo>
                  <a:pt x="399314" y="217182"/>
                </a:lnTo>
                <a:lnTo>
                  <a:pt x="421733" y="213048"/>
                </a:lnTo>
                <a:lnTo>
                  <a:pt x="441397" y="206160"/>
                </a:lnTo>
                <a:lnTo>
                  <a:pt x="457846" y="196518"/>
                </a:lnTo>
                <a:lnTo>
                  <a:pt x="629668" y="196518"/>
                </a:lnTo>
                <a:lnTo>
                  <a:pt x="587612" y="183662"/>
                </a:lnTo>
                <a:lnTo>
                  <a:pt x="563107" y="179987"/>
                </a:lnTo>
                <a:lnTo>
                  <a:pt x="374601" y="179987"/>
                </a:lnTo>
                <a:lnTo>
                  <a:pt x="340020" y="173990"/>
                </a:lnTo>
                <a:lnTo>
                  <a:pt x="316455" y="158179"/>
                </a:lnTo>
                <a:lnTo>
                  <a:pt x="302988" y="135824"/>
                </a:lnTo>
                <a:lnTo>
                  <a:pt x="299931" y="117543"/>
                </a:lnTo>
                <a:close/>
              </a:path>
              <a:path w="857250" h="308609">
                <a:moveTo>
                  <a:pt x="237496" y="3675"/>
                </a:moveTo>
                <a:lnTo>
                  <a:pt x="176282" y="3675"/>
                </a:lnTo>
                <a:lnTo>
                  <a:pt x="176156" y="134933"/>
                </a:lnTo>
                <a:lnTo>
                  <a:pt x="173298" y="154420"/>
                </a:lnTo>
                <a:lnTo>
                  <a:pt x="163426" y="168739"/>
                </a:lnTo>
                <a:lnTo>
                  <a:pt x="145295" y="177203"/>
                </a:lnTo>
                <a:lnTo>
                  <a:pt x="117522" y="179987"/>
                </a:lnTo>
                <a:lnTo>
                  <a:pt x="221694" y="179987"/>
                </a:lnTo>
                <a:lnTo>
                  <a:pt x="229424" y="171294"/>
                </a:lnTo>
                <a:lnTo>
                  <a:pt x="237497" y="134074"/>
                </a:lnTo>
                <a:lnTo>
                  <a:pt x="237497" y="117543"/>
                </a:lnTo>
                <a:lnTo>
                  <a:pt x="299931" y="117543"/>
                </a:lnTo>
                <a:lnTo>
                  <a:pt x="298703" y="110197"/>
                </a:lnTo>
                <a:lnTo>
                  <a:pt x="300177" y="101017"/>
                </a:lnTo>
                <a:lnTo>
                  <a:pt x="237497" y="101017"/>
                </a:lnTo>
                <a:lnTo>
                  <a:pt x="237496" y="3675"/>
                </a:lnTo>
                <a:close/>
              </a:path>
              <a:path w="857250" h="308609">
                <a:moveTo>
                  <a:pt x="543544" y="88161"/>
                </a:moveTo>
                <a:lnTo>
                  <a:pt x="495798" y="93212"/>
                </a:lnTo>
                <a:lnTo>
                  <a:pt x="454441" y="112381"/>
                </a:lnTo>
                <a:lnTo>
                  <a:pt x="438261" y="134074"/>
                </a:lnTo>
                <a:lnTo>
                  <a:pt x="438262" y="137750"/>
                </a:lnTo>
                <a:lnTo>
                  <a:pt x="435816" y="139585"/>
                </a:lnTo>
                <a:lnTo>
                  <a:pt x="429004" y="155970"/>
                </a:lnTo>
                <a:lnTo>
                  <a:pt x="416224" y="168739"/>
                </a:lnTo>
                <a:lnTo>
                  <a:pt x="397937" y="177032"/>
                </a:lnTo>
                <a:lnTo>
                  <a:pt x="374601" y="179987"/>
                </a:lnTo>
                <a:lnTo>
                  <a:pt x="563107" y="179987"/>
                </a:lnTo>
                <a:lnTo>
                  <a:pt x="516608" y="171036"/>
                </a:lnTo>
                <a:lnTo>
                  <a:pt x="492122" y="157951"/>
                </a:lnTo>
                <a:lnTo>
                  <a:pt x="489676" y="156116"/>
                </a:lnTo>
                <a:lnTo>
                  <a:pt x="489676" y="143254"/>
                </a:lnTo>
                <a:lnTo>
                  <a:pt x="492122" y="137750"/>
                </a:lnTo>
                <a:lnTo>
                  <a:pt x="499468" y="132239"/>
                </a:lnTo>
                <a:lnTo>
                  <a:pt x="501922" y="132239"/>
                </a:lnTo>
                <a:lnTo>
                  <a:pt x="509725" y="128767"/>
                </a:lnTo>
                <a:lnTo>
                  <a:pt x="518445" y="126500"/>
                </a:lnTo>
                <a:lnTo>
                  <a:pt x="528085" y="125267"/>
                </a:lnTo>
                <a:lnTo>
                  <a:pt x="538644" y="124894"/>
                </a:lnTo>
                <a:lnTo>
                  <a:pt x="640679" y="124894"/>
                </a:lnTo>
                <a:lnTo>
                  <a:pt x="632678" y="115823"/>
                </a:lnTo>
                <a:lnTo>
                  <a:pt x="619442" y="106528"/>
                </a:lnTo>
                <a:lnTo>
                  <a:pt x="602417" y="98232"/>
                </a:lnTo>
                <a:lnTo>
                  <a:pt x="584245" y="92521"/>
                </a:lnTo>
                <a:lnTo>
                  <a:pt x="564697" y="89222"/>
                </a:lnTo>
                <a:lnTo>
                  <a:pt x="543544" y="88161"/>
                </a:lnTo>
                <a:close/>
              </a:path>
              <a:path w="857250" h="308609">
                <a:moveTo>
                  <a:pt x="640679" y="124894"/>
                </a:moveTo>
                <a:lnTo>
                  <a:pt x="538644" y="124894"/>
                </a:lnTo>
                <a:lnTo>
                  <a:pt x="549165" y="125238"/>
                </a:lnTo>
                <a:lnTo>
                  <a:pt x="558537" y="126270"/>
                </a:lnTo>
                <a:lnTo>
                  <a:pt x="593581" y="147446"/>
                </a:lnTo>
                <a:lnTo>
                  <a:pt x="594958" y="156116"/>
                </a:lnTo>
                <a:lnTo>
                  <a:pt x="651273" y="156116"/>
                </a:lnTo>
                <a:lnTo>
                  <a:pt x="649053" y="140618"/>
                </a:lnTo>
                <a:lnTo>
                  <a:pt x="642701" y="127187"/>
                </a:lnTo>
                <a:lnTo>
                  <a:pt x="640679" y="124894"/>
                </a:lnTo>
                <a:close/>
              </a:path>
              <a:path w="857250" h="308609">
                <a:moveTo>
                  <a:pt x="374601" y="0"/>
                </a:moveTo>
                <a:lnTo>
                  <a:pt x="318748" y="7776"/>
                </a:lnTo>
                <a:lnTo>
                  <a:pt x="276667" y="29156"/>
                </a:lnTo>
                <a:lnTo>
                  <a:pt x="249277" y="61212"/>
                </a:lnTo>
                <a:lnTo>
                  <a:pt x="237497" y="101017"/>
                </a:lnTo>
                <a:lnTo>
                  <a:pt x="300177" y="101017"/>
                </a:lnTo>
                <a:lnTo>
                  <a:pt x="302988" y="83509"/>
                </a:lnTo>
                <a:lnTo>
                  <a:pt x="316454" y="60610"/>
                </a:lnTo>
                <a:lnTo>
                  <a:pt x="340020" y="44599"/>
                </a:lnTo>
                <a:lnTo>
                  <a:pt x="374601" y="38573"/>
                </a:lnTo>
                <a:lnTo>
                  <a:pt x="476780" y="38573"/>
                </a:lnTo>
                <a:lnTo>
                  <a:pt x="454789" y="19057"/>
                </a:lnTo>
                <a:lnTo>
                  <a:pt x="418139" y="4793"/>
                </a:lnTo>
                <a:lnTo>
                  <a:pt x="374601" y="0"/>
                </a:lnTo>
                <a:close/>
              </a:path>
              <a:path w="857250" h="308609">
                <a:moveTo>
                  <a:pt x="476780" y="38573"/>
                </a:moveTo>
                <a:lnTo>
                  <a:pt x="374601" y="38573"/>
                </a:lnTo>
                <a:lnTo>
                  <a:pt x="396905" y="41213"/>
                </a:lnTo>
                <a:lnTo>
                  <a:pt x="415307" y="48674"/>
                </a:lnTo>
                <a:lnTo>
                  <a:pt x="428660" y="60267"/>
                </a:lnTo>
                <a:lnTo>
                  <a:pt x="435815" y="75306"/>
                </a:lnTo>
                <a:lnTo>
                  <a:pt x="494576" y="75306"/>
                </a:lnTo>
                <a:lnTo>
                  <a:pt x="481339" y="42619"/>
                </a:lnTo>
                <a:lnTo>
                  <a:pt x="476780" y="38573"/>
                </a:lnTo>
                <a:close/>
              </a:path>
            </a:pathLst>
          </a:custGeom>
          <a:solidFill>
            <a:srgbClr val="FFFFFF"/>
          </a:solidFill>
        </p:spPr>
        <p:txBody>
          <a:bodyPr wrap="square" lIns="0" tIns="0" rIns="0" bIns="0" rtlCol="0"/>
          <a:lstStyle/>
          <a:p>
            <a:endParaRPr sz="1799"/>
          </a:p>
        </p:txBody>
      </p:sp>
      <p:sp>
        <p:nvSpPr>
          <p:cNvPr id="2" name="Holder 2"/>
          <p:cNvSpPr>
            <a:spLocks noGrp="1"/>
          </p:cNvSpPr>
          <p:nvPr>
            <p:ph type="title"/>
          </p:nvPr>
        </p:nvSpPr>
        <p:spPr>
          <a:xfrm>
            <a:off x="5077407" y="629488"/>
            <a:ext cx="2034010" cy="461665"/>
          </a:xfrm>
          <a:prstGeom prst="rect">
            <a:avLst/>
          </a:prstGeom>
        </p:spPr>
        <p:txBody>
          <a:bodyPr wrap="square" lIns="0" tIns="0" rIns="0" bIns="0">
            <a:spAutoFit/>
          </a:bodyPr>
          <a:lstStyle>
            <a:lvl1pPr>
              <a:defRPr sz="3000" b="1" i="0">
                <a:solidFill>
                  <a:srgbClr val="041F48"/>
                </a:solidFill>
                <a:latin typeface="Garamond"/>
                <a:cs typeface="Garamond"/>
              </a:defRPr>
            </a:lvl1pPr>
          </a:lstStyle>
          <a:p>
            <a:endParaRPr/>
          </a:p>
        </p:txBody>
      </p:sp>
      <p:sp>
        <p:nvSpPr>
          <p:cNvPr id="3" name="Holder 3"/>
          <p:cNvSpPr>
            <a:spLocks noGrp="1"/>
          </p:cNvSpPr>
          <p:nvPr>
            <p:ph type="body" idx="1"/>
          </p:nvPr>
        </p:nvSpPr>
        <p:spPr>
          <a:xfrm>
            <a:off x="960581" y="1034237"/>
            <a:ext cx="10444299" cy="307777"/>
          </a:xfrm>
          <a:prstGeom prst="rect">
            <a:avLst/>
          </a:prstGeom>
        </p:spPr>
        <p:txBody>
          <a:bodyPr wrap="square" lIns="0" tIns="0" rIns="0" bIns="0">
            <a:spAutoFit/>
          </a:bodyPr>
          <a:lstStyle>
            <a:lvl1pPr>
              <a:defRPr sz="2000" b="0" i="0">
                <a:solidFill>
                  <a:srgbClr val="041F48"/>
                </a:solidFill>
                <a:latin typeface="Calibri"/>
                <a:cs typeface="Calibri"/>
              </a:defRPr>
            </a:lvl1pPr>
          </a:lstStyle>
          <a:p>
            <a:endParaRPr/>
          </a:p>
        </p:txBody>
      </p:sp>
      <p:sp>
        <p:nvSpPr>
          <p:cNvPr id="4" name="Holder 4"/>
          <p:cNvSpPr>
            <a:spLocks noGrp="1"/>
          </p:cNvSpPr>
          <p:nvPr>
            <p:ph type="ftr" sz="quarter" idx="5"/>
          </p:nvPr>
        </p:nvSpPr>
        <p:spPr>
          <a:xfrm>
            <a:off x="4144201" y="6377940"/>
            <a:ext cx="3900424"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441" y="6377940"/>
            <a:ext cx="280343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10/20/2023</a:t>
            </a:fld>
            <a:endParaRPr lang="en-US"/>
          </a:p>
        </p:txBody>
      </p:sp>
      <p:sp>
        <p:nvSpPr>
          <p:cNvPr id="6" name="Holder 6"/>
          <p:cNvSpPr>
            <a:spLocks noGrp="1"/>
          </p:cNvSpPr>
          <p:nvPr>
            <p:ph type="sldNum" sz="quarter" idx="7"/>
          </p:nvPr>
        </p:nvSpPr>
        <p:spPr>
          <a:xfrm>
            <a:off x="8775954" y="6377940"/>
            <a:ext cx="280343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657969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defRPr>
          <a:latin typeface="+mj-lt"/>
          <a:ea typeface="+mj-ea"/>
          <a:cs typeface="+mj-cs"/>
        </a:defRPr>
      </a:lvl1pPr>
    </p:titleStyle>
    <p:bodyStyle>
      <a:lvl1pPr marL="0">
        <a:defRPr>
          <a:latin typeface="+mn-lt"/>
          <a:ea typeface="+mn-ea"/>
          <a:cs typeface="+mn-cs"/>
        </a:defRPr>
      </a:lvl1pPr>
      <a:lvl2pPr marL="457063">
        <a:defRPr>
          <a:latin typeface="+mn-lt"/>
          <a:ea typeface="+mn-ea"/>
          <a:cs typeface="+mn-cs"/>
        </a:defRPr>
      </a:lvl2pPr>
      <a:lvl3pPr marL="914126">
        <a:defRPr>
          <a:latin typeface="+mn-lt"/>
          <a:ea typeface="+mn-ea"/>
          <a:cs typeface="+mn-cs"/>
        </a:defRPr>
      </a:lvl3pPr>
      <a:lvl4pPr marL="1371189">
        <a:defRPr>
          <a:latin typeface="+mn-lt"/>
          <a:ea typeface="+mn-ea"/>
          <a:cs typeface="+mn-cs"/>
        </a:defRPr>
      </a:lvl4pPr>
      <a:lvl5pPr marL="1828251">
        <a:defRPr>
          <a:latin typeface="+mn-lt"/>
          <a:ea typeface="+mn-ea"/>
          <a:cs typeface="+mn-cs"/>
        </a:defRPr>
      </a:lvl5pPr>
      <a:lvl6pPr marL="2285314">
        <a:defRPr>
          <a:latin typeface="+mn-lt"/>
          <a:ea typeface="+mn-ea"/>
          <a:cs typeface="+mn-cs"/>
        </a:defRPr>
      </a:lvl6pPr>
      <a:lvl7pPr marL="2742377">
        <a:defRPr>
          <a:latin typeface="+mn-lt"/>
          <a:ea typeface="+mn-ea"/>
          <a:cs typeface="+mn-cs"/>
        </a:defRPr>
      </a:lvl7pPr>
      <a:lvl8pPr marL="3199440">
        <a:defRPr>
          <a:latin typeface="+mn-lt"/>
          <a:ea typeface="+mn-ea"/>
          <a:cs typeface="+mn-cs"/>
        </a:defRPr>
      </a:lvl8pPr>
      <a:lvl9pPr marL="3656503">
        <a:defRPr>
          <a:latin typeface="+mn-lt"/>
          <a:ea typeface="+mn-ea"/>
          <a:cs typeface="+mn-cs"/>
        </a:defRPr>
      </a:lvl9pPr>
    </p:bodyStyle>
    <p:otherStyle>
      <a:lvl1pPr marL="0">
        <a:defRPr>
          <a:latin typeface="+mn-lt"/>
          <a:ea typeface="+mn-ea"/>
          <a:cs typeface="+mn-cs"/>
        </a:defRPr>
      </a:lvl1pPr>
      <a:lvl2pPr marL="457063">
        <a:defRPr>
          <a:latin typeface="+mn-lt"/>
          <a:ea typeface="+mn-ea"/>
          <a:cs typeface="+mn-cs"/>
        </a:defRPr>
      </a:lvl2pPr>
      <a:lvl3pPr marL="914126">
        <a:defRPr>
          <a:latin typeface="+mn-lt"/>
          <a:ea typeface="+mn-ea"/>
          <a:cs typeface="+mn-cs"/>
        </a:defRPr>
      </a:lvl3pPr>
      <a:lvl4pPr marL="1371189">
        <a:defRPr>
          <a:latin typeface="+mn-lt"/>
          <a:ea typeface="+mn-ea"/>
          <a:cs typeface="+mn-cs"/>
        </a:defRPr>
      </a:lvl4pPr>
      <a:lvl5pPr marL="1828251">
        <a:defRPr>
          <a:latin typeface="+mn-lt"/>
          <a:ea typeface="+mn-ea"/>
          <a:cs typeface="+mn-cs"/>
        </a:defRPr>
      </a:lvl5pPr>
      <a:lvl6pPr marL="2285314">
        <a:defRPr>
          <a:latin typeface="+mn-lt"/>
          <a:ea typeface="+mn-ea"/>
          <a:cs typeface="+mn-cs"/>
        </a:defRPr>
      </a:lvl6pPr>
      <a:lvl7pPr marL="2742377">
        <a:defRPr>
          <a:latin typeface="+mn-lt"/>
          <a:ea typeface="+mn-ea"/>
          <a:cs typeface="+mn-cs"/>
        </a:defRPr>
      </a:lvl7pPr>
      <a:lvl8pPr marL="3199440">
        <a:defRPr>
          <a:latin typeface="+mn-lt"/>
          <a:ea typeface="+mn-ea"/>
          <a:cs typeface="+mn-cs"/>
        </a:defRPr>
      </a:lvl8pPr>
      <a:lvl9pPr marL="3656503">
        <a:defRPr>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761" y="6250685"/>
            <a:ext cx="12188825" cy="608330"/>
          </a:xfrm>
          <a:custGeom>
            <a:avLst/>
            <a:gdLst/>
            <a:ahLst/>
            <a:cxnLst/>
            <a:rect l="l" t="t" r="r" b="b"/>
            <a:pathLst>
              <a:path w="12192000" h="608329">
                <a:moveTo>
                  <a:pt x="0" y="608076"/>
                </a:moveTo>
                <a:lnTo>
                  <a:pt x="12192000" y="608076"/>
                </a:lnTo>
                <a:lnTo>
                  <a:pt x="12192000" y="0"/>
                </a:lnTo>
                <a:lnTo>
                  <a:pt x="0" y="0"/>
                </a:lnTo>
                <a:lnTo>
                  <a:pt x="0" y="608076"/>
                </a:lnTo>
                <a:close/>
              </a:path>
            </a:pathLst>
          </a:custGeom>
          <a:solidFill>
            <a:srgbClr val="041F48"/>
          </a:solidFill>
        </p:spPr>
        <p:txBody>
          <a:bodyPr wrap="square" lIns="0" tIns="0" rIns="0" bIns="0" rtlCol="0"/>
          <a:lstStyle/>
          <a:p>
            <a:endParaRPr sz="1799"/>
          </a:p>
        </p:txBody>
      </p:sp>
      <p:sp>
        <p:nvSpPr>
          <p:cNvPr id="17" name="bk object 17"/>
          <p:cNvSpPr/>
          <p:nvPr/>
        </p:nvSpPr>
        <p:spPr>
          <a:xfrm>
            <a:off x="761" y="6250685"/>
            <a:ext cx="12188825" cy="608330"/>
          </a:xfrm>
          <a:custGeom>
            <a:avLst/>
            <a:gdLst/>
            <a:ahLst/>
            <a:cxnLst/>
            <a:rect l="l" t="t" r="r" b="b"/>
            <a:pathLst>
              <a:path w="12192000" h="608329">
                <a:moveTo>
                  <a:pt x="0" y="608076"/>
                </a:moveTo>
                <a:lnTo>
                  <a:pt x="12192000" y="608076"/>
                </a:lnTo>
                <a:lnTo>
                  <a:pt x="12192000" y="0"/>
                </a:lnTo>
                <a:lnTo>
                  <a:pt x="0" y="0"/>
                </a:lnTo>
                <a:lnTo>
                  <a:pt x="0" y="608076"/>
                </a:lnTo>
                <a:close/>
              </a:path>
            </a:pathLst>
          </a:custGeom>
          <a:ln w="19812">
            <a:solidFill>
              <a:srgbClr val="041F48"/>
            </a:solidFill>
          </a:ln>
        </p:spPr>
        <p:txBody>
          <a:bodyPr wrap="square" lIns="0" tIns="0" rIns="0" bIns="0" rtlCol="0"/>
          <a:lstStyle/>
          <a:p>
            <a:endParaRPr sz="1799"/>
          </a:p>
        </p:txBody>
      </p:sp>
      <p:sp>
        <p:nvSpPr>
          <p:cNvPr id="18" name="bk object 18"/>
          <p:cNvSpPr/>
          <p:nvPr/>
        </p:nvSpPr>
        <p:spPr>
          <a:xfrm>
            <a:off x="10836563" y="6395040"/>
            <a:ext cx="857027" cy="308610"/>
          </a:xfrm>
          <a:custGeom>
            <a:avLst/>
            <a:gdLst/>
            <a:ahLst/>
            <a:cxnLst/>
            <a:rect l="l" t="t" r="r" b="b"/>
            <a:pathLst>
              <a:path w="857250" h="308609">
                <a:moveTo>
                  <a:pt x="484776" y="238761"/>
                </a:moveTo>
                <a:lnTo>
                  <a:pt x="430916" y="238761"/>
                </a:lnTo>
                <a:lnTo>
                  <a:pt x="432790" y="254285"/>
                </a:lnTo>
                <a:lnTo>
                  <a:pt x="462746" y="290186"/>
                </a:lnTo>
                <a:lnTo>
                  <a:pt x="499164" y="303501"/>
                </a:lnTo>
                <a:lnTo>
                  <a:pt x="548436" y="308552"/>
                </a:lnTo>
                <a:lnTo>
                  <a:pt x="574185" y="307232"/>
                </a:lnTo>
                <a:lnTo>
                  <a:pt x="615577" y="297704"/>
                </a:lnTo>
                <a:lnTo>
                  <a:pt x="650004" y="271820"/>
                </a:lnTo>
                <a:lnTo>
                  <a:pt x="545990" y="271820"/>
                </a:lnTo>
                <a:lnTo>
                  <a:pt x="529387" y="271103"/>
                </a:lnTo>
                <a:lnTo>
                  <a:pt x="492122" y="255293"/>
                </a:lnTo>
                <a:lnTo>
                  <a:pt x="487230" y="247941"/>
                </a:lnTo>
                <a:lnTo>
                  <a:pt x="484776" y="238761"/>
                </a:lnTo>
                <a:close/>
              </a:path>
              <a:path w="857250" h="308609">
                <a:moveTo>
                  <a:pt x="722271" y="246107"/>
                </a:moveTo>
                <a:lnTo>
                  <a:pt x="661065" y="246107"/>
                </a:lnTo>
                <a:lnTo>
                  <a:pt x="661065" y="304879"/>
                </a:lnTo>
                <a:lnTo>
                  <a:pt x="722271" y="304879"/>
                </a:lnTo>
                <a:lnTo>
                  <a:pt x="722271" y="246107"/>
                </a:lnTo>
                <a:close/>
              </a:path>
              <a:path w="857250" h="308609">
                <a:moveTo>
                  <a:pt x="629668" y="196518"/>
                </a:moveTo>
                <a:lnTo>
                  <a:pt x="460292" y="196518"/>
                </a:lnTo>
                <a:lnTo>
                  <a:pt x="462746" y="198353"/>
                </a:lnTo>
                <a:lnTo>
                  <a:pt x="503716" y="210752"/>
                </a:lnTo>
                <a:lnTo>
                  <a:pt x="553336" y="218560"/>
                </a:lnTo>
                <a:lnTo>
                  <a:pt x="566686" y="221313"/>
                </a:lnTo>
                <a:lnTo>
                  <a:pt x="604750" y="238761"/>
                </a:lnTo>
                <a:lnTo>
                  <a:pt x="604750" y="244272"/>
                </a:lnTo>
                <a:lnTo>
                  <a:pt x="603335" y="252938"/>
                </a:lnTo>
                <a:lnTo>
                  <a:pt x="564966" y="271590"/>
                </a:lnTo>
                <a:lnTo>
                  <a:pt x="545990" y="271820"/>
                </a:lnTo>
                <a:lnTo>
                  <a:pt x="650004" y="271820"/>
                </a:lnTo>
                <a:lnTo>
                  <a:pt x="651879" y="269524"/>
                </a:lnTo>
                <a:lnTo>
                  <a:pt x="657848" y="258160"/>
                </a:lnTo>
                <a:lnTo>
                  <a:pt x="661065" y="246107"/>
                </a:lnTo>
                <a:lnTo>
                  <a:pt x="722271" y="246107"/>
                </a:lnTo>
                <a:lnTo>
                  <a:pt x="722271" y="238761"/>
                </a:lnTo>
                <a:lnTo>
                  <a:pt x="661065" y="238761"/>
                </a:lnTo>
                <a:lnTo>
                  <a:pt x="658270" y="227052"/>
                </a:lnTo>
                <a:lnTo>
                  <a:pt x="653412" y="216721"/>
                </a:lnTo>
                <a:lnTo>
                  <a:pt x="646259" y="207768"/>
                </a:lnTo>
                <a:lnTo>
                  <a:pt x="636581" y="200194"/>
                </a:lnTo>
                <a:lnTo>
                  <a:pt x="629668" y="196518"/>
                </a:lnTo>
                <a:close/>
              </a:path>
              <a:path w="857250" h="308609">
                <a:moveTo>
                  <a:pt x="856937" y="95507"/>
                </a:moveTo>
                <a:lnTo>
                  <a:pt x="661064" y="95507"/>
                </a:lnTo>
                <a:lnTo>
                  <a:pt x="661065" y="238761"/>
                </a:lnTo>
                <a:lnTo>
                  <a:pt x="722271" y="238761"/>
                </a:lnTo>
                <a:lnTo>
                  <a:pt x="722271" y="218560"/>
                </a:lnTo>
                <a:lnTo>
                  <a:pt x="839833" y="218560"/>
                </a:lnTo>
                <a:lnTo>
                  <a:pt x="839833" y="181828"/>
                </a:lnTo>
                <a:lnTo>
                  <a:pt x="722271" y="181828"/>
                </a:lnTo>
                <a:lnTo>
                  <a:pt x="722271" y="134074"/>
                </a:lnTo>
                <a:lnTo>
                  <a:pt x="856937" y="134074"/>
                </a:lnTo>
                <a:lnTo>
                  <a:pt x="856937" y="95507"/>
                </a:lnTo>
                <a:close/>
              </a:path>
              <a:path w="857250" h="308609">
                <a:moveTo>
                  <a:pt x="61209" y="3675"/>
                </a:moveTo>
                <a:lnTo>
                  <a:pt x="0" y="3675"/>
                </a:lnTo>
                <a:lnTo>
                  <a:pt x="0" y="134074"/>
                </a:lnTo>
                <a:lnTo>
                  <a:pt x="8034" y="171294"/>
                </a:lnTo>
                <a:lnTo>
                  <a:pt x="31217" y="197667"/>
                </a:lnTo>
                <a:lnTo>
                  <a:pt x="68172" y="213366"/>
                </a:lnTo>
                <a:lnTo>
                  <a:pt x="117522" y="218560"/>
                </a:lnTo>
                <a:lnTo>
                  <a:pt x="168288" y="213366"/>
                </a:lnTo>
                <a:lnTo>
                  <a:pt x="205971" y="197667"/>
                </a:lnTo>
                <a:lnTo>
                  <a:pt x="221694" y="179987"/>
                </a:lnTo>
                <a:lnTo>
                  <a:pt x="117522" y="179987"/>
                </a:lnTo>
                <a:lnTo>
                  <a:pt x="88065" y="176170"/>
                </a:lnTo>
                <a:lnTo>
                  <a:pt x="71003" y="165984"/>
                </a:lnTo>
                <a:lnTo>
                  <a:pt x="63122" y="151321"/>
                </a:lnTo>
                <a:lnTo>
                  <a:pt x="61305" y="134933"/>
                </a:lnTo>
                <a:lnTo>
                  <a:pt x="61209" y="3675"/>
                </a:lnTo>
                <a:close/>
              </a:path>
              <a:path w="857250" h="308609">
                <a:moveTo>
                  <a:pt x="299931" y="117543"/>
                </a:moveTo>
                <a:lnTo>
                  <a:pt x="237497" y="117543"/>
                </a:lnTo>
                <a:lnTo>
                  <a:pt x="249277" y="157348"/>
                </a:lnTo>
                <a:lnTo>
                  <a:pt x="276667" y="189404"/>
                </a:lnTo>
                <a:lnTo>
                  <a:pt x="318748" y="210783"/>
                </a:lnTo>
                <a:lnTo>
                  <a:pt x="374601" y="218560"/>
                </a:lnTo>
                <a:lnTo>
                  <a:pt x="399314" y="217182"/>
                </a:lnTo>
                <a:lnTo>
                  <a:pt x="421733" y="213048"/>
                </a:lnTo>
                <a:lnTo>
                  <a:pt x="441397" y="206160"/>
                </a:lnTo>
                <a:lnTo>
                  <a:pt x="457846" y="196518"/>
                </a:lnTo>
                <a:lnTo>
                  <a:pt x="629668" y="196518"/>
                </a:lnTo>
                <a:lnTo>
                  <a:pt x="587612" y="183662"/>
                </a:lnTo>
                <a:lnTo>
                  <a:pt x="563107" y="179987"/>
                </a:lnTo>
                <a:lnTo>
                  <a:pt x="374601" y="179987"/>
                </a:lnTo>
                <a:lnTo>
                  <a:pt x="340020" y="173990"/>
                </a:lnTo>
                <a:lnTo>
                  <a:pt x="316455" y="158179"/>
                </a:lnTo>
                <a:lnTo>
                  <a:pt x="302988" y="135824"/>
                </a:lnTo>
                <a:lnTo>
                  <a:pt x="299931" y="117543"/>
                </a:lnTo>
                <a:close/>
              </a:path>
              <a:path w="857250" h="308609">
                <a:moveTo>
                  <a:pt x="237496" y="3675"/>
                </a:moveTo>
                <a:lnTo>
                  <a:pt x="176282" y="3675"/>
                </a:lnTo>
                <a:lnTo>
                  <a:pt x="176156" y="134933"/>
                </a:lnTo>
                <a:lnTo>
                  <a:pt x="173298" y="154420"/>
                </a:lnTo>
                <a:lnTo>
                  <a:pt x="163426" y="168739"/>
                </a:lnTo>
                <a:lnTo>
                  <a:pt x="145295" y="177203"/>
                </a:lnTo>
                <a:lnTo>
                  <a:pt x="117522" y="179987"/>
                </a:lnTo>
                <a:lnTo>
                  <a:pt x="221694" y="179987"/>
                </a:lnTo>
                <a:lnTo>
                  <a:pt x="229424" y="171294"/>
                </a:lnTo>
                <a:lnTo>
                  <a:pt x="237497" y="134074"/>
                </a:lnTo>
                <a:lnTo>
                  <a:pt x="237497" y="117543"/>
                </a:lnTo>
                <a:lnTo>
                  <a:pt x="299931" y="117543"/>
                </a:lnTo>
                <a:lnTo>
                  <a:pt x="298703" y="110197"/>
                </a:lnTo>
                <a:lnTo>
                  <a:pt x="300177" y="101017"/>
                </a:lnTo>
                <a:lnTo>
                  <a:pt x="237497" y="101017"/>
                </a:lnTo>
                <a:lnTo>
                  <a:pt x="237496" y="3675"/>
                </a:lnTo>
                <a:close/>
              </a:path>
              <a:path w="857250" h="308609">
                <a:moveTo>
                  <a:pt x="543544" y="88161"/>
                </a:moveTo>
                <a:lnTo>
                  <a:pt x="495798" y="93212"/>
                </a:lnTo>
                <a:lnTo>
                  <a:pt x="454441" y="112381"/>
                </a:lnTo>
                <a:lnTo>
                  <a:pt x="438261" y="134074"/>
                </a:lnTo>
                <a:lnTo>
                  <a:pt x="438262" y="137750"/>
                </a:lnTo>
                <a:lnTo>
                  <a:pt x="435816" y="139585"/>
                </a:lnTo>
                <a:lnTo>
                  <a:pt x="429004" y="155970"/>
                </a:lnTo>
                <a:lnTo>
                  <a:pt x="416224" y="168739"/>
                </a:lnTo>
                <a:lnTo>
                  <a:pt x="397937" y="177032"/>
                </a:lnTo>
                <a:lnTo>
                  <a:pt x="374601" y="179987"/>
                </a:lnTo>
                <a:lnTo>
                  <a:pt x="563107" y="179987"/>
                </a:lnTo>
                <a:lnTo>
                  <a:pt x="516608" y="171036"/>
                </a:lnTo>
                <a:lnTo>
                  <a:pt x="492122" y="157951"/>
                </a:lnTo>
                <a:lnTo>
                  <a:pt x="489676" y="156116"/>
                </a:lnTo>
                <a:lnTo>
                  <a:pt x="489676" y="143254"/>
                </a:lnTo>
                <a:lnTo>
                  <a:pt x="492122" y="137750"/>
                </a:lnTo>
                <a:lnTo>
                  <a:pt x="499468" y="132239"/>
                </a:lnTo>
                <a:lnTo>
                  <a:pt x="501922" y="132239"/>
                </a:lnTo>
                <a:lnTo>
                  <a:pt x="509725" y="128767"/>
                </a:lnTo>
                <a:lnTo>
                  <a:pt x="518445" y="126500"/>
                </a:lnTo>
                <a:lnTo>
                  <a:pt x="528085" y="125267"/>
                </a:lnTo>
                <a:lnTo>
                  <a:pt x="538644" y="124894"/>
                </a:lnTo>
                <a:lnTo>
                  <a:pt x="640679" y="124894"/>
                </a:lnTo>
                <a:lnTo>
                  <a:pt x="632678" y="115823"/>
                </a:lnTo>
                <a:lnTo>
                  <a:pt x="619442" y="106528"/>
                </a:lnTo>
                <a:lnTo>
                  <a:pt x="602417" y="98232"/>
                </a:lnTo>
                <a:lnTo>
                  <a:pt x="584245" y="92521"/>
                </a:lnTo>
                <a:lnTo>
                  <a:pt x="564697" y="89222"/>
                </a:lnTo>
                <a:lnTo>
                  <a:pt x="543544" y="88161"/>
                </a:lnTo>
                <a:close/>
              </a:path>
              <a:path w="857250" h="308609">
                <a:moveTo>
                  <a:pt x="640679" y="124894"/>
                </a:moveTo>
                <a:lnTo>
                  <a:pt x="538644" y="124894"/>
                </a:lnTo>
                <a:lnTo>
                  <a:pt x="549165" y="125238"/>
                </a:lnTo>
                <a:lnTo>
                  <a:pt x="558537" y="126270"/>
                </a:lnTo>
                <a:lnTo>
                  <a:pt x="593581" y="147446"/>
                </a:lnTo>
                <a:lnTo>
                  <a:pt x="594958" y="156116"/>
                </a:lnTo>
                <a:lnTo>
                  <a:pt x="651273" y="156116"/>
                </a:lnTo>
                <a:lnTo>
                  <a:pt x="649053" y="140618"/>
                </a:lnTo>
                <a:lnTo>
                  <a:pt x="642701" y="127187"/>
                </a:lnTo>
                <a:lnTo>
                  <a:pt x="640679" y="124894"/>
                </a:lnTo>
                <a:close/>
              </a:path>
              <a:path w="857250" h="308609">
                <a:moveTo>
                  <a:pt x="374601" y="0"/>
                </a:moveTo>
                <a:lnTo>
                  <a:pt x="318748" y="7776"/>
                </a:lnTo>
                <a:lnTo>
                  <a:pt x="276667" y="29156"/>
                </a:lnTo>
                <a:lnTo>
                  <a:pt x="249277" y="61212"/>
                </a:lnTo>
                <a:lnTo>
                  <a:pt x="237497" y="101017"/>
                </a:lnTo>
                <a:lnTo>
                  <a:pt x="300177" y="101017"/>
                </a:lnTo>
                <a:lnTo>
                  <a:pt x="302988" y="83509"/>
                </a:lnTo>
                <a:lnTo>
                  <a:pt x="316454" y="60610"/>
                </a:lnTo>
                <a:lnTo>
                  <a:pt x="340020" y="44599"/>
                </a:lnTo>
                <a:lnTo>
                  <a:pt x="374601" y="38573"/>
                </a:lnTo>
                <a:lnTo>
                  <a:pt x="476780" y="38573"/>
                </a:lnTo>
                <a:lnTo>
                  <a:pt x="454789" y="19057"/>
                </a:lnTo>
                <a:lnTo>
                  <a:pt x="418139" y="4793"/>
                </a:lnTo>
                <a:lnTo>
                  <a:pt x="374601" y="0"/>
                </a:lnTo>
                <a:close/>
              </a:path>
              <a:path w="857250" h="308609">
                <a:moveTo>
                  <a:pt x="476780" y="38573"/>
                </a:moveTo>
                <a:lnTo>
                  <a:pt x="374601" y="38573"/>
                </a:lnTo>
                <a:lnTo>
                  <a:pt x="396905" y="41213"/>
                </a:lnTo>
                <a:lnTo>
                  <a:pt x="415307" y="48674"/>
                </a:lnTo>
                <a:lnTo>
                  <a:pt x="428660" y="60267"/>
                </a:lnTo>
                <a:lnTo>
                  <a:pt x="435815" y="75306"/>
                </a:lnTo>
                <a:lnTo>
                  <a:pt x="494576" y="75306"/>
                </a:lnTo>
                <a:lnTo>
                  <a:pt x="481339" y="42619"/>
                </a:lnTo>
                <a:lnTo>
                  <a:pt x="476780" y="38573"/>
                </a:lnTo>
                <a:close/>
              </a:path>
            </a:pathLst>
          </a:custGeom>
          <a:solidFill>
            <a:srgbClr val="FFFFFF"/>
          </a:solidFill>
        </p:spPr>
        <p:txBody>
          <a:bodyPr wrap="square" lIns="0" tIns="0" rIns="0" bIns="0" rtlCol="0"/>
          <a:lstStyle/>
          <a:p>
            <a:endParaRPr sz="1799"/>
          </a:p>
        </p:txBody>
      </p:sp>
      <p:sp>
        <p:nvSpPr>
          <p:cNvPr id="2" name="Holder 2"/>
          <p:cNvSpPr>
            <a:spLocks noGrp="1"/>
          </p:cNvSpPr>
          <p:nvPr>
            <p:ph type="title"/>
          </p:nvPr>
        </p:nvSpPr>
        <p:spPr>
          <a:xfrm>
            <a:off x="5077407" y="629488"/>
            <a:ext cx="2034010" cy="461665"/>
          </a:xfrm>
          <a:prstGeom prst="rect">
            <a:avLst/>
          </a:prstGeom>
        </p:spPr>
        <p:txBody>
          <a:bodyPr wrap="square" lIns="0" tIns="0" rIns="0" bIns="0">
            <a:spAutoFit/>
          </a:bodyPr>
          <a:lstStyle>
            <a:lvl1pPr>
              <a:defRPr sz="3000" b="1" i="0">
                <a:solidFill>
                  <a:srgbClr val="041F48"/>
                </a:solidFill>
                <a:latin typeface="Garamond"/>
                <a:cs typeface="Garamond"/>
              </a:defRPr>
            </a:lvl1pPr>
          </a:lstStyle>
          <a:p>
            <a:endParaRPr/>
          </a:p>
        </p:txBody>
      </p:sp>
      <p:sp>
        <p:nvSpPr>
          <p:cNvPr id="3" name="Holder 3"/>
          <p:cNvSpPr>
            <a:spLocks noGrp="1"/>
          </p:cNvSpPr>
          <p:nvPr>
            <p:ph type="body" idx="1"/>
          </p:nvPr>
        </p:nvSpPr>
        <p:spPr>
          <a:xfrm>
            <a:off x="960581" y="1034237"/>
            <a:ext cx="10444299" cy="307777"/>
          </a:xfrm>
          <a:prstGeom prst="rect">
            <a:avLst/>
          </a:prstGeom>
        </p:spPr>
        <p:txBody>
          <a:bodyPr wrap="square" lIns="0" tIns="0" rIns="0" bIns="0">
            <a:spAutoFit/>
          </a:bodyPr>
          <a:lstStyle>
            <a:lvl1pPr>
              <a:defRPr sz="2000" b="0" i="0">
                <a:solidFill>
                  <a:srgbClr val="041F48"/>
                </a:solidFill>
                <a:latin typeface="Calibri"/>
                <a:cs typeface="Calibri"/>
              </a:defRPr>
            </a:lvl1pPr>
          </a:lstStyle>
          <a:p>
            <a:endParaRPr/>
          </a:p>
        </p:txBody>
      </p:sp>
      <p:sp>
        <p:nvSpPr>
          <p:cNvPr id="4" name="Holder 4"/>
          <p:cNvSpPr>
            <a:spLocks noGrp="1"/>
          </p:cNvSpPr>
          <p:nvPr>
            <p:ph type="ftr" sz="quarter" idx="5"/>
          </p:nvPr>
        </p:nvSpPr>
        <p:spPr>
          <a:xfrm>
            <a:off x="4144201" y="6377940"/>
            <a:ext cx="3900424"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441" y="6377940"/>
            <a:ext cx="280343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10/20/2023</a:t>
            </a:fld>
            <a:endParaRPr lang="en-US"/>
          </a:p>
        </p:txBody>
      </p:sp>
      <p:sp>
        <p:nvSpPr>
          <p:cNvPr id="6" name="Holder 6"/>
          <p:cNvSpPr>
            <a:spLocks noGrp="1"/>
          </p:cNvSpPr>
          <p:nvPr>
            <p:ph type="sldNum" sz="quarter" idx="7"/>
          </p:nvPr>
        </p:nvSpPr>
        <p:spPr>
          <a:xfrm>
            <a:off x="8775954" y="6377940"/>
            <a:ext cx="280343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3547781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defRPr>
          <a:latin typeface="+mj-lt"/>
          <a:ea typeface="+mj-ea"/>
          <a:cs typeface="+mj-cs"/>
        </a:defRPr>
      </a:lvl1pPr>
    </p:titleStyle>
    <p:bodyStyle>
      <a:lvl1pPr marL="0">
        <a:defRPr>
          <a:latin typeface="+mn-lt"/>
          <a:ea typeface="+mn-ea"/>
          <a:cs typeface="+mn-cs"/>
        </a:defRPr>
      </a:lvl1pPr>
      <a:lvl2pPr marL="457063">
        <a:defRPr>
          <a:latin typeface="+mn-lt"/>
          <a:ea typeface="+mn-ea"/>
          <a:cs typeface="+mn-cs"/>
        </a:defRPr>
      </a:lvl2pPr>
      <a:lvl3pPr marL="914126">
        <a:defRPr>
          <a:latin typeface="+mn-lt"/>
          <a:ea typeface="+mn-ea"/>
          <a:cs typeface="+mn-cs"/>
        </a:defRPr>
      </a:lvl3pPr>
      <a:lvl4pPr marL="1371189">
        <a:defRPr>
          <a:latin typeface="+mn-lt"/>
          <a:ea typeface="+mn-ea"/>
          <a:cs typeface="+mn-cs"/>
        </a:defRPr>
      </a:lvl4pPr>
      <a:lvl5pPr marL="1828251">
        <a:defRPr>
          <a:latin typeface="+mn-lt"/>
          <a:ea typeface="+mn-ea"/>
          <a:cs typeface="+mn-cs"/>
        </a:defRPr>
      </a:lvl5pPr>
      <a:lvl6pPr marL="2285314">
        <a:defRPr>
          <a:latin typeface="+mn-lt"/>
          <a:ea typeface="+mn-ea"/>
          <a:cs typeface="+mn-cs"/>
        </a:defRPr>
      </a:lvl6pPr>
      <a:lvl7pPr marL="2742377">
        <a:defRPr>
          <a:latin typeface="+mn-lt"/>
          <a:ea typeface="+mn-ea"/>
          <a:cs typeface="+mn-cs"/>
        </a:defRPr>
      </a:lvl7pPr>
      <a:lvl8pPr marL="3199440">
        <a:defRPr>
          <a:latin typeface="+mn-lt"/>
          <a:ea typeface="+mn-ea"/>
          <a:cs typeface="+mn-cs"/>
        </a:defRPr>
      </a:lvl8pPr>
      <a:lvl9pPr marL="3656503">
        <a:defRPr>
          <a:latin typeface="+mn-lt"/>
          <a:ea typeface="+mn-ea"/>
          <a:cs typeface="+mn-cs"/>
        </a:defRPr>
      </a:lvl9pPr>
    </p:bodyStyle>
    <p:otherStyle>
      <a:lvl1pPr marL="0">
        <a:defRPr>
          <a:latin typeface="+mn-lt"/>
          <a:ea typeface="+mn-ea"/>
          <a:cs typeface="+mn-cs"/>
        </a:defRPr>
      </a:lvl1pPr>
      <a:lvl2pPr marL="457063">
        <a:defRPr>
          <a:latin typeface="+mn-lt"/>
          <a:ea typeface="+mn-ea"/>
          <a:cs typeface="+mn-cs"/>
        </a:defRPr>
      </a:lvl2pPr>
      <a:lvl3pPr marL="914126">
        <a:defRPr>
          <a:latin typeface="+mn-lt"/>
          <a:ea typeface="+mn-ea"/>
          <a:cs typeface="+mn-cs"/>
        </a:defRPr>
      </a:lvl3pPr>
      <a:lvl4pPr marL="1371189">
        <a:defRPr>
          <a:latin typeface="+mn-lt"/>
          <a:ea typeface="+mn-ea"/>
          <a:cs typeface="+mn-cs"/>
        </a:defRPr>
      </a:lvl4pPr>
      <a:lvl5pPr marL="1828251">
        <a:defRPr>
          <a:latin typeface="+mn-lt"/>
          <a:ea typeface="+mn-ea"/>
          <a:cs typeface="+mn-cs"/>
        </a:defRPr>
      </a:lvl5pPr>
      <a:lvl6pPr marL="2285314">
        <a:defRPr>
          <a:latin typeface="+mn-lt"/>
          <a:ea typeface="+mn-ea"/>
          <a:cs typeface="+mn-cs"/>
        </a:defRPr>
      </a:lvl6pPr>
      <a:lvl7pPr marL="2742377">
        <a:defRPr>
          <a:latin typeface="+mn-lt"/>
          <a:ea typeface="+mn-ea"/>
          <a:cs typeface="+mn-cs"/>
        </a:defRPr>
      </a:lvl7pPr>
      <a:lvl8pPr marL="3199440">
        <a:defRPr>
          <a:latin typeface="+mn-lt"/>
          <a:ea typeface="+mn-ea"/>
          <a:cs typeface="+mn-cs"/>
        </a:defRPr>
      </a:lvl8pPr>
      <a:lvl9pPr marL="3656503">
        <a:defRPr>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D52BFCB-43E6-D5ED-5BD4-42359A4A54C8}"/>
              </a:ext>
            </a:extLst>
          </p:cNvPr>
          <p:cNvSpPr>
            <a:spLocks noGrp="1"/>
          </p:cNvSpPr>
          <p:nvPr>
            <p:ph type="title"/>
          </p:nvPr>
        </p:nvSpPr>
        <p:spPr>
          <a:xfrm>
            <a:off x="837982" y="365126"/>
            <a:ext cx="10512862"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71B31CF-A393-A137-CB52-90BE8A2025D9}"/>
              </a:ext>
            </a:extLst>
          </p:cNvPr>
          <p:cNvSpPr>
            <a:spLocks noGrp="1"/>
          </p:cNvSpPr>
          <p:nvPr>
            <p:ph type="body" idx="1"/>
          </p:nvPr>
        </p:nvSpPr>
        <p:spPr>
          <a:xfrm>
            <a:off x="837982" y="1825625"/>
            <a:ext cx="10512862"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73C616-EAA2-8947-659A-005BE1E183B7}"/>
              </a:ext>
            </a:extLst>
          </p:cNvPr>
          <p:cNvSpPr>
            <a:spLocks noGrp="1"/>
          </p:cNvSpPr>
          <p:nvPr>
            <p:ph type="dt" sz="half" idx="2"/>
          </p:nvPr>
        </p:nvSpPr>
        <p:spPr>
          <a:xfrm>
            <a:off x="837982" y="6356351"/>
            <a:ext cx="2742486"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E4D390-FD0A-402C-85AF-366BD8AC7456}" type="datetime1">
              <a:rPr lang="en-US" smtClean="0"/>
              <a:t>10/20/2023</a:t>
            </a:fld>
            <a:endParaRPr lang="en-US"/>
          </a:p>
        </p:txBody>
      </p:sp>
      <p:sp>
        <p:nvSpPr>
          <p:cNvPr id="5" name="Footer Placeholder 4">
            <a:extLst>
              <a:ext uri="{FF2B5EF4-FFF2-40B4-BE49-F238E27FC236}">
                <a16:creationId xmlns:a16="http://schemas.microsoft.com/office/drawing/2014/main" id="{76F3E662-6CC0-CC50-0F18-D3B9BF16E490}"/>
              </a:ext>
            </a:extLst>
          </p:cNvPr>
          <p:cNvSpPr>
            <a:spLocks noGrp="1"/>
          </p:cNvSpPr>
          <p:nvPr>
            <p:ph type="ftr" sz="quarter" idx="3"/>
          </p:nvPr>
        </p:nvSpPr>
        <p:spPr>
          <a:xfrm>
            <a:off x="4037549" y="6356351"/>
            <a:ext cx="411372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B46894F-F837-A282-14B7-0440159415AE}"/>
              </a:ext>
            </a:extLst>
          </p:cNvPr>
          <p:cNvSpPr>
            <a:spLocks noGrp="1"/>
          </p:cNvSpPr>
          <p:nvPr>
            <p:ph type="sldNum" sz="quarter" idx="4"/>
          </p:nvPr>
        </p:nvSpPr>
        <p:spPr>
          <a:xfrm>
            <a:off x="8608357" y="6356351"/>
            <a:ext cx="274248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8776F5-E81B-4BAF-A129-18468BDB1291}" type="slidenum">
              <a:rPr lang="en-US" smtClean="0"/>
              <a:t>‹#›</a:t>
            </a:fld>
            <a:endParaRPr lang="en-US"/>
          </a:p>
        </p:txBody>
      </p:sp>
    </p:spTree>
    <p:extLst>
      <p:ext uri="{BB962C8B-B14F-4D97-AF65-F5344CB8AC3E}">
        <p14:creationId xmlns:p14="http://schemas.microsoft.com/office/powerpoint/2010/main" val="2446933835"/>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hf hdr="0" ftr="0" dt="0"/>
  <p:txStyles>
    <p:titleStyle>
      <a:lvl1pPr algn="l" defTabSz="914126"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mailto:jill.tamashiro@doh.hawaii.gov"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7.png"/><Relationship Id="rId7" Type="http://schemas.openxmlformats.org/officeDocument/2006/relationships/diagramColors" Target="../diagrams/colors1.xml"/><Relationship Id="rId2" Type="http://schemas.openxmlformats.org/officeDocument/2006/relationships/notesSlide" Target="../notesSlides/notesSlide5.xml"/><Relationship Id="rId1" Type="http://schemas.openxmlformats.org/officeDocument/2006/relationships/slideLayout" Target="../slideLayouts/slideLayout2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jpg"/><Relationship Id="rId2" Type="http://schemas.openxmlformats.org/officeDocument/2006/relationships/notesSlide" Target="../notesSlides/notesSlide7.xml"/><Relationship Id="rId1" Type="http://schemas.openxmlformats.org/officeDocument/2006/relationships/slideLayout" Target="../slideLayouts/slideLayout15.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9.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sv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png"/><Relationship Id="rId2" Type="http://schemas.openxmlformats.org/officeDocument/2006/relationships/image" Target="../media/image19.png"/><Relationship Id="rId1" Type="http://schemas.openxmlformats.org/officeDocument/2006/relationships/slideLayout" Target="../slideLayouts/slideLayout36.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err="1"/>
              <a:t>Hawai</a:t>
            </a:r>
            <a:r>
              <a:rPr lang="haw-US" dirty="0"/>
              <a:t>ʻi </a:t>
            </a:r>
            <a:r>
              <a:rPr lang="en-US" dirty="0"/>
              <a:t>Behavioral Health &amp; Wellness </a:t>
            </a:r>
            <a:r>
              <a:rPr lang="haw-US" dirty="0"/>
              <a:t>Initiative</a:t>
            </a:r>
            <a:r>
              <a:rPr lang="en-US" dirty="0"/>
              <a:t> – Kick-Off Meeting</a:t>
            </a:r>
          </a:p>
        </p:txBody>
      </p:sp>
      <p:sp>
        <p:nvSpPr>
          <p:cNvPr id="3" name="Subtitle 2"/>
          <p:cNvSpPr>
            <a:spLocks noGrp="1"/>
          </p:cNvSpPr>
          <p:nvPr>
            <p:ph type="subTitle" idx="1"/>
          </p:nvPr>
        </p:nvSpPr>
        <p:spPr>
          <a:xfrm>
            <a:off x="1293813" y="4267200"/>
            <a:ext cx="8458200" cy="1524000"/>
          </a:xfrm>
        </p:spPr>
        <p:txBody>
          <a:bodyPr>
            <a:normAutofit/>
          </a:bodyPr>
          <a:lstStyle/>
          <a:p>
            <a:r>
              <a:rPr lang="en-US" dirty="0"/>
              <a:t>In-person gathering</a:t>
            </a:r>
            <a:endParaRPr lang="haw-US" dirty="0"/>
          </a:p>
          <a:p>
            <a:r>
              <a:rPr lang="haw-US" dirty="0"/>
              <a:t>November 20, 2023</a:t>
            </a:r>
          </a:p>
          <a:p>
            <a:r>
              <a:rPr lang="haw-US" dirty="0"/>
              <a:t>Queen</a:t>
            </a:r>
            <a:r>
              <a:rPr lang="en-US" dirty="0"/>
              <a:t>’s Conference Center</a:t>
            </a:r>
          </a:p>
          <a:p>
            <a:r>
              <a:rPr lang="en-US" dirty="0"/>
              <a:t>All-day</a:t>
            </a:r>
          </a:p>
        </p:txBody>
      </p:sp>
    </p:spTree>
    <p:extLst>
      <p:ext uri="{BB962C8B-B14F-4D97-AF65-F5344CB8AC3E}">
        <p14:creationId xmlns:p14="http://schemas.microsoft.com/office/powerpoint/2010/main" val="319817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293813" y="704850"/>
            <a:ext cx="9601200" cy="1143000"/>
          </a:xfrm>
        </p:spPr>
        <p:txBody>
          <a:bodyPr>
            <a:normAutofit fontScale="90000"/>
          </a:bodyPr>
          <a:lstStyle/>
          <a:p>
            <a:r>
              <a:rPr lang="haw-US" u="sng" dirty="0"/>
              <a:t>Meeting topic</a:t>
            </a:r>
            <a:r>
              <a:rPr lang="haw-US" dirty="0"/>
              <a:t>: </a:t>
            </a:r>
            <a:r>
              <a:rPr lang="haw-US" b="1" dirty="0"/>
              <a:t>Addressing tobacco use among those with substance use disorders (SUD) using a wellness approach</a:t>
            </a:r>
          </a:p>
        </p:txBody>
      </p:sp>
      <p:sp>
        <p:nvSpPr>
          <p:cNvPr id="14" name="Content Placeholder 13"/>
          <p:cNvSpPr>
            <a:spLocks noGrp="1"/>
          </p:cNvSpPr>
          <p:nvPr>
            <p:ph idx="1"/>
          </p:nvPr>
        </p:nvSpPr>
        <p:spPr>
          <a:xfrm>
            <a:off x="1293813" y="2209800"/>
            <a:ext cx="9601200" cy="3962400"/>
          </a:xfrm>
        </p:spPr>
        <p:txBody>
          <a:bodyPr/>
          <a:lstStyle/>
          <a:p>
            <a:r>
              <a:rPr lang="haw-US" sz="3200" b="1" dirty="0"/>
              <a:t>Purpose:</a:t>
            </a:r>
            <a:endParaRPr lang="en-US" sz="3200" b="1" dirty="0"/>
          </a:p>
          <a:p>
            <a:r>
              <a:rPr lang="haw-US" dirty="0"/>
              <a:t>Understand the importance of addressing tobacco use among those with SUD</a:t>
            </a:r>
          </a:p>
          <a:p>
            <a:r>
              <a:rPr lang="haw-US" dirty="0"/>
              <a:t>Learn about a successful model used in California &amp; a Hawaiʻi pilot project</a:t>
            </a:r>
          </a:p>
          <a:p>
            <a:r>
              <a:rPr lang="haw-US" dirty="0"/>
              <a:t>Network &amp; share challenges &amp; best practices with colleagues</a:t>
            </a:r>
            <a:endParaRPr lang="en-US" dirty="0"/>
          </a:p>
        </p:txBody>
      </p:sp>
    </p:spTree>
    <p:extLst>
      <p:ext uri="{BB962C8B-B14F-4D97-AF65-F5344CB8AC3E}">
        <p14:creationId xmlns:p14="http://schemas.microsoft.com/office/powerpoint/2010/main" val="1270821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FC95C-9995-6BED-7168-0164B1E49B87}"/>
              </a:ext>
            </a:extLst>
          </p:cNvPr>
          <p:cNvSpPr>
            <a:spLocks noGrp="1"/>
          </p:cNvSpPr>
          <p:nvPr>
            <p:ph type="title"/>
          </p:nvPr>
        </p:nvSpPr>
        <p:spPr/>
        <p:txBody>
          <a:bodyPr/>
          <a:lstStyle/>
          <a:p>
            <a:r>
              <a:rPr lang="en-US" b="1" dirty="0"/>
              <a:t>Save the Date &amp; </a:t>
            </a:r>
            <a:r>
              <a:rPr lang="haw-US" b="1" dirty="0"/>
              <a:t>Spread the word!</a:t>
            </a:r>
            <a:endParaRPr lang="en-US" b="1" dirty="0"/>
          </a:p>
        </p:txBody>
      </p:sp>
      <p:sp>
        <p:nvSpPr>
          <p:cNvPr id="3" name="Content Placeholder 2">
            <a:extLst>
              <a:ext uri="{FF2B5EF4-FFF2-40B4-BE49-F238E27FC236}">
                <a16:creationId xmlns:a16="http://schemas.microsoft.com/office/drawing/2014/main" id="{8EA7C79C-06F9-F898-080A-D2C2CE82B403}"/>
              </a:ext>
            </a:extLst>
          </p:cNvPr>
          <p:cNvSpPr>
            <a:spLocks noGrp="1"/>
          </p:cNvSpPr>
          <p:nvPr>
            <p:ph idx="1"/>
          </p:nvPr>
        </p:nvSpPr>
        <p:spPr/>
        <p:txBody>
          <a:bodyPr/>
          <a:lstStyle/>
          <a:p>
            <a:r>
              <a:rPr lang="haw-US" b="1" dirty="0"/>
              <a:t>Hawaiʻi Behavioral Health &amp; Wellness Initiative</a:t>
            </a:r>
          </a:p>
          <a:p>
            <a:r>
              <a:rPr lang="haw-US" b="1" dirty="0"/>
              <a:t>November 20, 2023, Monday</a:t>
            </a:r>
          </a:p>
          <a:p>
            <a:r>
              <a:rPr lang="haw-US" b="1" dirty="0"/>
              <a:t>In-person, all day</a:t>
            </a:r>
          </a:p>
          <a:p>
            <a:r>
              <a:rPr lang="haw-US" b="1" dirty="0"/>
              <a:t>Queen</a:t>
            </a:r>
            <a:r>
              <a:rPr lang="en-US" b="1" dirty="0"/>
              <a:t>’s Conference Center (Queen’s Medical Center)</a:t>
            </a:r>
          </a:p>
          <a:p>
            <a:r>
              <a:rPr lang="en-US" b="1" dirty="0"/>
              <a:t>Honolulu, HI</a:t>
            </a:r>
          </a:p>
          <a:p>
            <a:r>
              <a:rPr lang="en-US" dirty="0"/>
              <a:t>TBD: CEU &amp; travel scholarships</a:t>
            </a:r>
          </a:p>
          <a:p>
            <a:r>
              <a:rPr lang="en-US" b="1" dirty="0"/>
              <a:t>Who should attend? </a:t>
            </a:r>
            <a:r>
              <a:rPr lang="en-US" dirty="0"/>
              <a:t>Substance use treatment staff &amp; administrators, cessation providers, community partners interested in this project</a:t>
            </a:r>
            <a:endParaRPr lang="haw-US" dirty="0"/>
          </a:p>
          <a:p>
            <a:endParaRPr lang="en-US" dirty="0"/>
          </a:p>
        </p:txBody>
      </p:sp>
    </p:spTree>
    <p:extLst>
      <p:ext uri="{BB962C8B-B14F-4D97-AF65-F5344CB8AC3E}">
        <p14:creationId xmlns:p14="http://schemas.microsoft.com/office/powerpoint/2010/main" val="4195282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D1379-3E91-81AB-B4C7-612912D51091}"/>
              </a:ext>
            </a:extLst>
          </p:cNvPr>
          <p:cNvSpPr>
            <a:spLocks noGrp="1"/>
          </p:cNvSpPr>
          <p:nvPr>
            <p:ph type="title"/>
          </p:nvPr>
        </p:nvSpPr>
        <p:spPr/>
        <p:txBody>
          <a:bodyPr/>
          <a:lstStyle/>
          <a:p>
            <a:r>
              <a:rPr lang="en-US" b="1" dirty="0"/>
              <a:t>For More Information</a:t>
            </a:r>
          </a:p>
        </p:txBody>
      </p:sp>
      <p:sp>
        <p:nvSpPr>
          <p:cNvPr id="3" name="Content Placeholder 2">
            <a:extLst>
              <a:ext uri="{FF2B5EF4-FFF2-40B4-BE49-F238E27FC236}">
                <a16:creationId xmlns:a16="http://schemas.microsoft.com/office/drawing/2014/main" id="{54F63053-273E-2D98-D100-907C011903FD}"/>
              </a:ext>
            </a:extLst>
          </p:cNvPr>
          <p:cNvSpPr>
            <a:spLocks noGrp="1"/>
          </p:cNvSpPr>
          <p:nvPr>
            <p:ph idx="1"/>
          </p:nvPr>
        </p:nvSpPr>
        <p:spPr/>
        <p:txBody>
          <a:bodyPr/>
          <a:lstStyle/>
          <a:p>
            <a:r>
              <a:rPr lang="en-US" dirty="0"/>
              <a:t>Jill Tamashiro</a:t>
            </a:r>
          </a:p>
          <a:p>
            <a:r>
              <a:rPr lang="en-US" dirty="0"/>
              <a:t>Chronic Disease Prevention &amp; Health Promotion Division, Tobacco Prevention &amp; Control Section (TPC)</a:t>
            </a:r>
          </a:p>
          <a:p>
            <a:r>
              <a:rPr lang="en-US" dirty="0">
                <a:hlinkClick r:id="rId3"/>
              </a:rPr>
              <a:t>jill.tamashiro@doh.hawaii.gov</a:t>
            </a:r>
            <a:r>
              <a:rPr lang="en-US" dirty="0"/>
              <a:t> </a:t>
            </a:r>
          </a:p>
          <a:p>
            <a:endParaRPr lang="en-US" dirty="0"/>
          </a:p>
          <a:p>
            <a:endParaRPr lang="en-US" dirty="0"/>
          </a:p>
          <a:p>
            <a:endParaRPr lang="en-US" dirty="0"/>
          </a:p>
        </p:txBody>
      </p:sp>
    </p:spTree>
    <p:extLst>
      <p:ext uri="{BB962C8B-B14F-4D97-AF65-F5344CB8AC3E}">
        <p14:creationId xmlns:p14="http://schemas.microsoft.com/office/powerpoint/2010/main" val="705829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6A45B-676E-5A70-F697-B075EC612C59}"/>
              </a:ext>
            </a:extLst>
          </p:cNvPr>
          <p:cNvSpPr>
            <a:spLocks noGrp="1"/>
          </p:cNvSpPr>
          <p:nvPr>
            <p:ph type="title"/>
          </p:nvPr>
        </p:nvSpPr>
        <p:spPr/>
        <p:txBody>
          <a:bodyPr/>
          <a:lstStyle/>
          <a:p>
            <a:r>
              <a:rPr lang="en-US" dirty="0"/>
              <a:t>Behavioral Health Advisory Group</a:t>
            </a:r>
          </a:p>
        </p:txBody>
      </p:sp>
      <p:sp>
        <p:nvSpPr>
          <p:cNvPr id="3" name="Content Placeholder 2">
            <a:extLst>
              <a:ext uri="{FF2B5EF4-FFF2-40B4-BE49-F238E27FC236}">
                <a16:creationId xmlns:a16="http://schemas.microsoft.com/office/drawing/2014/main" id="{BF95AE43-A33D-CDA0-96A8-6963122F1A66}"/>
              </a:ext>
            </a:extLst>
          </p:cNvPr>
          <p:cNvSpPr>
            <a:spLocks noGrp="1"/>
          </p:cNvSpPr>
          <p:nvPr>
            <p:ph idx="1"/>
          </p:nvPr>
        </p:nvSpPr>
        <p:spPr/>
        <p:txBody>
          <a:bodyPr numCol="2">
            <a:normAutofit fontScale="55000" lnSpcReduction="20000"/>
          </a:bodyPr>
          <a:lstStyle/>
          <a:p>
            <a:r>
              <a:rPr lang="en-US" dirty="0"/>
              <a:t>Alan Johnson</a:t>
            </a:r>
          </a:p>
          <a:p>
            <a:r>
              <a:rPr lang="en-US" dirty="0"/>
              <a:t>Erica Vargas</a:t>
            </a:r>
          </a:p>
          <a:p>
            <a:r>
              <a:rPr lang="en-US" dirty="0"/>
              <a:t>Cheryl Labuguen</a:t>
            </a:r>
          </a:p>
          <a:p>
            <a:r>
              <a:rPr lang="en-US" dirty="0"/>
              <a:t>Stacy Haitsuka</a:t>
            </a:r>
          </a:p>
          <a:p>
            <a:r>
              <a:rPr lang="en-US" dirty="0"/>
              <a:t>Dr. Hannah Preston-Pita</a:t>
            </a:r>
          </a:p>
          <a:p>
            <a:r>
              <a:rPr lang="en-US" dirty="0"/>
              <a:t>Kunane Dreier</a:t>
            </a:r>
          </a:p>
          <a:p>
            <a:r>
              <a:rPr lang="en-US" dirty="0"/>
              <a:t>Anisa Pacapac-Marquez</a:t>
            </a:r>
          </a:p>
          <a:p>
            <a:r>
              <a:rPr lang="en-US" dirty="0"/>
              <a:t>Kenneth Hansen	</a:t>
            </a:r>
          </a:p>
          <a:p>
            <a:r>
              <a:rPr lang="en-US" dirty="0"/>
              <a:t>Shari Lynn</a:t>
            </a:r>
          </a:p>
          <a:p>
            <a:r>
              <a:rPr lang="en-US" dirty="0"/>
              <a:t>Ray Ogai</a:t>
            </a:r>
          </a:p>
          <a:p>
            <a:r>
              <a:rPr lang="en-US" dirty="0"/>
              <a:t>Jacque Tellei</a:t>
            </a:r>
          </a:p>
          <a:p>
            <a:r>
              <a:rPr lang="en-US" dirty="0"/>
              <a:t>Lisa Kehl</a:t>
            </a:r>
          </a:p>
          <a:p>
            <a:r>
              <a:rPr lang="en-US" dirty="0"/>
              <a:t>Lisa Ponichtera</a:t>
            </a:r>
          </a:p>
          <a:p>
            <a:r>
              <a:rPr lang="en-US" dirty="0"/>
              <a:t>Mark Mierzwa</a:t>
            </a:r>
          </a:p>
          <a:p>
            <a:r>
              <a:rPr lang="en-US" dirty="0"/>
              <a:t>Steven Pavao</a:t>
            </a:r>
          </a:p>
          <a:p>
            <a:r>
              <a:rPr lang="en-US" dirty="0"/>
              <a:t>Shelly Ogata</a:t>
            </a:r>
          </a:p>
          <a:p>
            <a:r>
              <a:rPr lang="en-US" dirty="0"/>
              <a:t>Peggy Mierzwa</a:t>
            </a:r>
          </a:p>
          <a:p>
            <a:r>
              <a:rPr lang="en-US" dirty="0"/>
              <a:t>Dr. Jared Yurow</a:t>
            </a:r>
          </a:p>
          <a:p>
            <a:r>
              <a:rPr lang="en-US" dirty="0"/>
              <a:t>Shai-Lynn Ranchez-Langit </a:t>
            </a:r>
          </a:p>
          <a:p>
            <a:r>
              <a:rPr lang="en-US" dirty="0"/>
              <a:t>Andi Pawasarat-Losalio</a:t>
            </a:r>
          </a:p>
          <a:p>
            <a:r>
              <a:rPr lang="en-US" dirty="0"/>
              <a:t>Judd Cunningham</a:t>
            </a:r>
          </a:p>
          <a:p>
            <a:r>
              <a:rPr lang="en-US" dirty="0"/>
              <a:t>Almedo Pamintuan</a:t>
            </a:r>
          </a:p>
          <a:p>
            <a:r>
              <a:rPr lang="en-US" dirty="0"/>
              <a:t>Raenelle Coloma </a:t>
            </a:r>
          </a:p>
          <a:p>
            <a:endParaRPr lang="en-US" dirty="0"/>
          </a:p>
          <a:p>
            <a:pPr marL="0" indent="0">
              <a:buNone/>
            </a:pPr>
            <a:endParaRPr lang="en-US" dirty="0"/>
          </a:p>
        </p:txBody>
      </p:sp>
    </p:spTree>
    <p:extLst>
      <p:ext uri="{BB962C8B-B14F-4D97-AF65-F5344CB8AC3E}">
        <p14:creationId xmlns:p14="http://schemas.microsoft.com/office/powerpoint/2010/main" val="4211595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F8418EA-5926-45E0-81D9-A6BCAEE25997}"/>
              </a:ext>
            </a:extLst>
          </p:cNvPr>
          <p:cNvSpPr>
            <a:spLocks noGrp="1"/>
          </p:cNvSpPr>
          <p:nvPr>
            <p:ph type="title"/>
          </p:nvPr>
        </p:nvSpPr>
        <p:spPr/>
        <p:txBody>
          <a:bodyPr/>
          <a:lstStyle/>
          <a:p>
            <a:pPr algn="ctr"/>
            <a:r>
              <a:rPr lang="en-US" b="1" dirty="0">
                <a:latin typeface="Calibri" panose="020F0502020204030204" pitchFamily="34" charset="0"/>
                <a:cs typeface="Calibri" panose="020F0502020204030204" pitchFamily="34" charset="0"/>
              </a:rPr>
              <a:t>Smoking and Behavioral Health: </a:t>
            </a:r>
            <a:r>
              <a:rPr lang="en-US" b="1" dirty="0">
                <a:solidFill>
                  <a:schemeClr val="accent6"/>
                </a:solidFill>
                <a:latin typeface="Calibri" panose="020F0502020204030204" pitchFamily="34" charset="0"/>
                <a:cs typeface="Calibri" panose="020F0502020204030204" pitchFamily="34" charset="0"/>
              </a:rPr>
              <a:t>The Data</a:t>
            </a:r>
          </a:p>
        </p:txBody>
      </p:sp>
      <p:sp>
        <p:nvSpPr>
          <p:cNvPr id="4" name="Text Placeholder 3">
            <a:extLst>
              <a:ext uri="{FF2B5EF4-FFF2-40B4-BE49-F238E27FC236}">
                <a16:creationId xmlns:a16="http://schemas.microsoft.com/office/drawing/2014/main" id="{605F83E5-6E8D-E243-8BFF-92A80691AE0F}"/>
              </a:ext>
            </a:extLst>
          </p:cNvPr>
          <p:cNvSpPr>
            <a:spLocks noGrp="1"/>
          </p:cNvSpPr>
          <p:nvPr>
            <p:ph type="body" sz="half" idx="1"/>
          </p:nvPr>
        </p:nvSpPr>
        <p:spPr>
          <a:xfrm>
            <a:off x="609441" y="1418581"/>
            <a:ext cx="5383398" cy="4714815"/>
          </a:xfrm>
        </p:spPr>
        <p:txBody>
          <a:bodyPr>
            <a:normAutofit/>
            <a:scene3d>
              <a:camera prst="orthographicFront"/>
              <a:lightRig rig="twoPt" dir="t"/>
            </a:scene3d>
            <a:sp3d contourW="50800" prstMaterial="metal">
              <a:bevelT w="0" h="0"/>
              <a:bevelB w="0" h="0"/>
              <a:contourClr>
                <a:srgbClr val="FF0000"/>
              </a:contourClr>
            </a:sp3d>
          </a:bodyPr>
          <a:lstStyle/>
          <a:p>
            <a:endParaRPr lang="en-US" sz="7998" b="1" dirty="0">
              <a:solidFill>
                <a:srgbClr val="FF0000"/>
              </a:solidFill>
            </a:endParaRPr>
          </a:p>
          <a:p>
            <a:r>
              <a:rPr lang="en-US" sz="5998" dirty="0">
                <a:solidFill>
                  <a:srgbClr val="FF0000"/>
                </a:solidFill>
              </a:rPr>
              <a:t>   </a:t>
            </a:r>
            <a:endParaRPr lang="en-US" sz="7998" dirty="0">
              <a:ln>
                <a:solidFill>
                  <a:schemeClr val="accent1"/>
                </a:solidFill>
              </a:ln>
              <a:solidFill>
                <a:schemeClr val="accent2">
                  <a:lumMod val="75000"/>
                </a:schemeClr>
              </a:solidFill>
            </a:endParaRPr>
          </a:p>
          <a:p>
            <a:endParaRPr lang="en-US" sz="4399" dirty="0"/>
          </a:p>
        </p:txBody>
      </p:sp>
      <p:sp>
        <p:nvSpPr>
          <p:cNvPr id="5" name="TextBox 4">
            <a:extLst>
              <a:ext uri="{FF2B5EF4-FFF2-40B4-BE49-F238E27FC236}">
                <a16:creationId xmlns:a16="http://schemas.microsoft.com/office/drawing/2014/main" id="{F4969F74-AD20-894E-9496-E925C6796972}"/>
              </a:ext>
            </a:extLst>
          </p:cNvPr>
          <p:cNvSpPr txBox="1"/>
          <p:nvPr/>
        </p:nvSpPr>
        <p:spPr>
          <a:xfrm>
            <a:off x="698255" y="998407"/>
            <a:ext cx="7109910" cy="5374431"/>
          </a:xfrm>
          <a:prstGeom prst="rect">
            <a:avLst/>
          </a:prstGeom>
          <a:noFill/>
        </p:spPr>
        <p:txBody>
          <a:bodyPr wrap="square" rtlCol="0">
            <a:spAutoFit/>
          </a:bodyPr>
          <a:lstStyle/>
          <a:p>
            <a:pPr marL="342797" indent="-342797" defTabSz="914126">
              <a:buFont typeface="Arial" panose="020B0604020202020204" pitchFamily="34" charset="0"/>
              <a:buChar char="•"/>
              <a:defRPr/>
            </a:pPr>
            <a:r>
              <a:rPr lang="en-US" sz="1999" b="1" dirty="0">
                <a:solidFill>
                  <a:srgbClr val="F48024"/>
                </a:solidFill>
                <a:latin typeface="Calibri" panose="020F0502020204030204" pitchFamily="34" charset="0"/>
                <a:cs typeface="Calibri" panose="020F0502020204030204" pitchFamily="34" charset="0"/>
              </a:rPr>
              <a:t>1 in 4 Persons  </a:t>
            </a:r>
            <a:r>
              <a:rPr lang="en-US" sz="1999" dirty="0">
                <a:solidFill>
                  <a:srgbClr val="052049"/>
                </a:solidFill>
                <a:latin typeface="Calibri" panose="020F0502020204030204" pitchFamily="34" charset="0"/>
                <a:cs typeface="Calibri" panose="020F0502020204030204" pitchFamily="34" charset="0"/>
              </a:rPr>
              <a:t>in the U.S. has a mental illness and/or substance abuse disorder (54 mill have 1 or more of these two conditions)</a:t>
            </a:r>
          </a:p>
          <a:p>
            <a:pPr marL="342797" indent="-342797" defTabSz="914126">
              <a:buFont typeface="Arial" panose="020B0604020202020204" pitchFamily="34" charset="0"/>
              <a:buChar char="•"/>
              <a:defRPr/>
            </a:pPr>
            <a:endParaRPr lang="en-US" sz="1999" dirty="0">
              <a:solidFill>
                <a:srgbClr val="052049"/>
              </a:solidFill>
              <a:latin typeface="Calibri" panose="020F0502020204030204" pitchFamily="34" charset="0"/>
              <a:cs typeface="Calibri" panose="020F0502020204030204" pitchFamily="34" charset="0"/>
            </a:endParaRPr>
          </a:p>
          <a:p>
            <a:pPr marL="342797" indent="-342797" defTabSz="914126">
              <a:buFont typeface="Arial" panose="020B0604020202020204" pitchFamily="34" charset="0"/>
              <a:buChar char="•"/>
              <a:defRPr/>
            </a:pPr>
            <a:r>
              <a:rPr lang="en-US" sz="1999" dirty="0">
                <a:solidFill>
                  <a:srgbClr val="052049"/>
                </a:solidFill>
                <a:latin typeface="Calibri" panose="020F0502020204030204" pitchFamily="34" charset="0"/>
                <a:cs typeface="Calibri" panose="020F0502020204030204" pitchFamily="34" charset="0"/>
              </a:rPr>
              <a:t>BH populations consume </a:t>
            </a:r>
            <a:r>
              <a:rPr lang="en-US" sz="1999" b="1" dirty="0">
                <a:solidFill>
                  <a:srgbClr val="FF7F00"/>
                </a:solidFill>
                <a:latin typeface="Calibri" panose="020F0502020204030204" pitchFamily="34" charset="0"/>
                <a:cs typeface="Calibri" panose="020F0502020204030204" pitchFamily="34" charset="0"/>
              </a:rPr>
              <a:t>40%</a:t>
            </a:r>
            <a:r>
              <a:rPr lang="en-US" sz="1999" dirty="0">
                <a:solidFill>
                  <a:srgbClr val="FF7F00"/>
                </a:solidFill>
                <a:latin typeface="Calibri" panose="020F0502020204030204" pitchFamily="34" charset="0"/>
                <a:cs typeface="Calibri" panose="020F0502020204030204" pitchFamily="34" charset="0"/>
              </a:rPr>
              <a:t> </a:t>
            </a:r>
            <a:r>
              <a:rPr lang="en-US" sz="1999" dirty="0">
                <a:solidFill>
                  <a:srgbClr val="052049"/>
                </a:solidFill>
                <a:latin typeface="Calibri" panose="020F0502020204030204" pitchFamily="34" charset="0"/>
                <a:cs typeface="Calibri" panose="020F0502020204030204" pitchFamily="34" charset="0"/>
              </a:rPr>
              <a:t>of </a:t>
            </a:r>
            <a:r>
              <a:rPr lang="en-US" sz="1999" i="1" dirty="0">
                <a:solidFill>
                  <a:srgbClr val="052049"/>
                </a:solidFill>
                <a:latin typeface="Calibri" panose="020F0502020204030204" pitchFamily="34" charset="0"/>
                <a:cs typeface="Calibri" panose="020F0502020204030204" pitchFamily="34" charset="0"/>
              </a:rPr>
              <a:t>all </a:t>
            </a:r>
            <a:r>
              <a:rPr lang="en-US" sz="1999" dirty="0">
                <a:solidFill>
                  <a:srgbClr val="052049"/>
                </a:solidFill>
                <a:latin typeface="Calibri" panose="020F0502020204030204" pitchFamily="34" charset="0"/>
                <a:cs typeface="Calibri" panose="020F0502020204030204" pitchFamily="34" charset="0"/>
              </a:rPr>
              <a:t>cigarettes sold in the US –smoke more daily and down to filter. </a:t>
            </a:r>
            <a:r>
              <a:rPr lang="en-US" sz="1999" b="1" dirty="0">
                <a:solidFill>
                  <a:srgbClr val="F48024"/>
                </a:solidFill>
                <a:latin typeface="Calibri" panose="020F0502020204030204" pitchFamily="34" charset="0"/>
                <a:cs typeface="Calibri" panose="020F0502020204030204" pitchFamily="34" charset="0"/>
              </a:rPr>
              <a:t>2-3 x higher </a:t>
            </a:r>
            <a:r>
              <a:rPr lang="en-US" sz="1999" dirty="0">
                <a:solidFill>
                  <a:srgbClr val="052049"/>
                </a:solidFill>
                <a:latin typeface="Calibri" panose="020F0502020204030204" pitchFamily="34" charset="0"/>
                <a:cs typeface="Calibri" panose="020F0502020204030204" pitchFamily="34" charset="0"/>
              </a:rPr>
              <a:t>smoking prevalence than general population</a:t>
            </a:r>
          </a:p>
          <a:p>
            <a:pPr defTabSz="914126">
              <a:defRPr/>
            </a:pPr>
            <a:endParaRPr lang="en-US" sz="1999" dirty="0">
              <a:solidFill>
                <a:srgbClr val="052049"/>
              </a:solidFill>
              <a:latin typeface="Calibri" panose="020F0502020204030204" pitchFamily="34" charset="0"/>
              <a:cs typeface="Calibri" panose="020F0502020204030204" pitchFamily="34" charset="0"/>
            </a:endParaRPr>
          </a:p>
          <a:p>
            <a:pPr marL="342797" indent="-342797" defTabSz="914126">
              <a:lnSpc>
                <a:spcPct val="80000"/>
              </a:lnSpc>
              <a:buFont typeface="Arial" panose="020B0604020202020204" pitchFamily="34" charset="0"/>
              <a:buChar char="•"/>
              <a:defRPr/>
            </a:pPr>
            <a:r>
              <a:rPr lang="en-US" sz="1999" b="1" dirty="0">
                <a:solidFill>
                  <a:srgbClr val="F48024"/>
                </a:solidFill>
                <a:latin typeface="Calibri" panose="020F0502020204030204" pitchFamily="34" charset="0"/>
                <a:cs typeface="Calibri" panose="020F0502020204030204" pitchFamily="34" charset="0"/>
              </a:rPr>
              <a:t>53-91%</a:t>
            </a:r>
            <a:r>
              <a:rPr lang="en-US" sz="1999" dirty="0">
                <a:solidFill>
                  <a:srgbClr val="052049"/>
                </a:solidFill>
                <a:latin typeface="Calibri" panose="020F0502020204030204" pitchFamily="34" charset="0"/>
                <a:cs typeface="Calibri" panose="020F0502020204030204" pitchFamily="34" charset="0"/>
              </a:rPr>
              <a:t> </a:t>
            </a:r>
            <a:r>
              <a:rPr lang="en-US" sz="1999" dirty="0">
                <a:solidFill>
                  <a:srgbClr val="052049"/>
                </a:solidFill>
                <a:latin typeface="Calibri" panose="020F0502020204030204" pitchFamily="34" charset="0"/>
                <a:ea typeface="ＭＳ Ｐゴシック" pitchFamily="34" charset="-128"/>
                <a:cs typeface="Calibri" panose="020F0502020204030204" pitchFamily="34" charset="0"/>
              </a:rPr>
              <a:t>of people in addiction treatment settings use tobacco</a:t>
            </a:r>
            <a:endParaRPr lang="en-US" sz="1999" baseline="30000" dirty="0">
              <a:solidFill>
                <a:srgbClr val="052049"/>
              </a:solidFill>
              <a:latin typeface="Calibri" panose="020F0502020204030204" pitchFamily="34" charset="0"/>
              <a:ea typeface="ＭＳ Ｐゴシック" pitchFamily="34" charset="-128"/>
              <a:cs typeface="Calibri" panose="020F0502020204030204" pitchFamily="34" charset="0"/>
            </a:endParaRPr>
          </a:p>
          <a:p>
            <a:pPr marL="342797" indent="-342797" defTabSz="914126">
              <a:lnSpc>
                <a:spcPct val="80000"/>
              </a:lnSpc>
              <a:buFont typeface="Arial" panose="020B0604020202020204" pitchFamily="34" charset="0"/>
              <a:buChar char="•"/>
              <a:defRPr/>
            </a:pPr>
            <a:endParaRPr lang="en-US" sz="1999" dirty="0">
              <a:solidFill>
                <a:srgbClr val="052049"/>
              </a:solidFill>
              <a:latin typeface="Calibri" panose="020F0502020204030204" pitchFamily="34" charset="0"/>
              <a:ea typeface="Tahoma" panose="020B0604030504040204" pitchFamily="34" charset="0"/>
              <a:cs typeface="Calibri" panose="020F0502020204030204" pitchFamily="34" charset="0"/>
            </a:endParaRPr>
          </a:p>
          <a:p>
            <a:pPr marL="342797" indent="-342797" defTabSz="914126">
              <a:buFont typeface="Arial" panose="020B0604020202020204" pitchFamily="34" charset="0"/>
              <a:buChar char="•"/>
              <a:defRPr/>
            </a:pPr>
            <a:r>
              <a:rPr lang="en-US" sz="1999" dirty="0">
                <a:solidFill>
                  <a:srgbClr val="052049"/>
                </a:solidFill>
                <a:latin typeface="Calibri" panose="020F0502020204030204" pitchFamily="34" charset="0"/>
                <a:cs typeface="Calibri" panose="020F0502020204030204" pitchFamily="34" charset="0"/>
              </a:rPr>
              <a:t>Tobacco use causes </a:t>
            </a:r>
            <a:r>
              <a:rPr lang="en-US" sz="1999" b="1" dirty="0">
                <a:solidFill>
                  <a:srgbClr val="F48024"/>
                </a:solidFill>
                <a:latin typeface="Calibri" panose="020F0502020204030204" pitchFamily="34" charset="0"/>
                <a:cs typeface="Calibri" panose="020F0502020204030204" pitchFamily="34" charset="0"/>
              </a:rPr>
              <a:t>more deaths </a:t>
            </a:r>
            <a:r>
              <a:rPr lang="en-US" sz="1999" dirty="0">
                <a:solidFill>
                  <a:srgbClr val="052049"/>
                </a:solidFill>
                <a:latin typeface="Calibri" panose="020F0502020204030204" pitchFamily="34" charset="0"/>
                <a:cs typeface="Calibri" panose="020F0502020204030204" pitchFamily="34" charset="0"/>
              </a:rPr>
              <a:t>than the alcohol or drug use bringing clients to treatment:  death rates among tobacco users nearly </a:t>
            </a:r>
            <a:r>
              <a:rPr lang="en-US" sz="1999" b="1" dirty="0">
                <a:solidFill>
                  <a:srgbClr val="F48024"/>
                </a:solidFill>
                <a:latin typeface="Calibri" panose="020F0502020204030204" pitchFamily="34" charset="0"/>
                <a:cs typeface="Calibri" panose="020F0502020204030204" pitchFamily="34" charset="0"/>
              </a:rPr>
              <a:t>1.5 times</a:t>
            </a:r>
            <a:r>
              <a:rPr lang="en-US" sz="1999" dirty="0">
                <a:solidFill>
                  <a:srgbClr val="052049"/>
                </a:solidFill>
                <a:latin typeface="Calibri" panose="020F0502020204030204" pitchFamily="34" charset="0"/>
                <a:cs typeface="Calibri" panose="020F0502020204030204" pitchFamily="34" charset="0"/>
              </a:rPr>
              <a:t> the rate of death from other addiction-related causes</a:t>
            </a:r>
          </a:p>
          <a:p>
            <a:pPr defTabSz="914126">
              <a:defRPr/>
            </a:pPr>
            <a:endParaRPr lang="en-US" sz="1999" dirty="0">
              <a:solidFill>
                <a:srgbClr val="052049"/>
              </a:solidFill>
              <a:latin typeface="Calibri" panose="020F0502020204030204" pitchFamily="34" charset="0"/>
              <a:cs typeface="Calibri" panose="020F0502020204030204" pitchFamily="34" charset="0"/>
            </a:endParaRPr>
          </a:p>
          <a:p>
            <a:pPr marL="342797" indent="-342797" defTabSz="914126">
              <a:buFont typeface="Arial" panose="020B0604020202020204" pitchFamily="34" charset="0"/>
              <a:buChar char="•"/>
              <a:defRPr/>
            </a:pPr>
            <a:r>
              <a:rPr lang="en-US" sz="1999" b="1" dirty="0">
                <a:solidFill>
                  <a:srgbClr val="F48024"/>
                </a:solidFill>
                <a:latin typeface="Calibri" panose="020F0502020204030204" pitchFamily="34" charset="0"/>
                <a:cs typeface="Calibri" panose="020F0502020204030204" pitchFamily="34" charset="0"/>
              </a:rPr>
              <a:t>Consequence</a:t>
            </a:r>
            <a:r>
              <a:rPr lang="en-US" sz="1999" dirty="0">
                <a:solidFill>
                  <a:srgbClr val="052049"/>
                </a:solidFill>
                <a:latin typeface="Calibri" panose="020F0502020204030204" pitchFamily="34" charset="0"/>
                <a:cs typeface="Calibri" panose="020F0502020204030204" pitchFamily="34" charset="0"/>
              </a:rPr>
              <a:t>: This population dies up to 10 years earlier than general pop - estimated </a:t>
            </a:r>
            <a:r>
              <a:rPr lang="en-US" sz="1999" b="1" dirty="0">
                <a:solidFill>
                  <a:srgbClr val="F48024"/>
                </a:solidFill>
                <a:latin typeface="Calibri" panose="020F0502020204030204" pitchFamily="34" charset="0"/>
                <a:cs typeface="Calibri" panose="020F0502020204030204" pitchFamily="34" charset="0"/>
              </a:rPr>
              <a:t>240,000 annual deaths </a:t>
            </a:r>
            <a:endParaRPr lang="en-US" sz="1999" dirty="0">
              <a:solidFill>
                <a:srgbClr val="052049"/>
              </a:solidFill>
              <a:latin typeface="Calibri" panose="020F0502020204030204" pitchFamily="34" charset="0"/>
              <a:cs typeface="Calibri" panose="020F0502020204030204" pitchFamily="34" charset="0"/>
            </a:endParaRPr>
          </a:p>
          <a:p>
            <a:pPr marL="342797" indent="-342797" defTabSz="914126">
              <a:buFont typeface="Arial" panose="020B0604020202020204" pitchFamily="34" charset="0"/>
              <a:buChar char="•"/>
              <a:defRPr/>
            </a:pPr>
            <a:endParaRPr lang="en-US" sz="1999" baseline="30000" dirty="0">
              <a:solidFill>
                <a:srgbClr val="052049"/>
              </a:solidFill>
              <a:latin typeface="Garamond"/>
              <a:ea typeface="Tahoma" panose="020B0604030504040204" pitchFamily="34" charset="0"/>
              <a:cs typeface="Tahoma" panose="020B0604030504040204" pitchFamily="34" charset="0"/>
            </a:endParaRPr>
          </a:p>
          <a:p>
            <a:pPr defTabSz="914126">
              <a:defRPr/>
            </a:pPr>
            <a:endParaRPr lang="en-US" sz="1799" dirty="0">
              <a:solidFill>
                <a:srgbClr val="052049"/>
              </a:solidFill>
              <a:latin typeface="Garamond"/>
            </a:endParaRPr>
          </a:p>
        </p:txBody>
      </p:sp>
      <p:pic>
        <p:nvPicPr>
          <p:cNvPr id="7" name="Picture 6">
            <a:extLst>
              <a:ext uri="{FF2B5EF4-FFF2-40B4-BE49-F238E27FC236}">
                <a16:creationId xmlns:a16="http://schemas.microsoft.com/office/drawing/2014/main" id="{DBB2CD6C-C3E5-4491-990E-DBFBE40BD656}"/>
              </a:ext>
            </a:extLst>
          </p:cNvPr>
          <p:cNvPicPr>
            <a:picLocks noChangeAspect="1"/>
          </p:cNvPicPr>
          <p:nvPr/>
        </p:nvPicPr>
        <p:blipFill>
          <a:blip r:embed="rId3"/>
          <a:stretch>
            <a:fillRect/>
          </a:stretch>
        </p:blipFill>
        <p:spPr>
          <a:xfrm>
            <a:off x="8540112" y="2418026"/>
            <a:ext cx="2180657" cy="2094954"/>
          </a:xfrm>
          <a:prstGeom prst="rect">
            <a:avLst/>
          </a:prstGeom>
        </p:spPr>
      </p:pic>
      <p:sp>
        <p:nvSpPr>
          <p:cNvPr id="6" name="Footer Placeholder 1">
            <a:extLst>
              <a:ext uri="{FF2B5EF4-FFF2-40B4-BE49-F238E27FC236}">
                <a16:creationId xmlns:a16="http://schemas.microsoft.com/office/drawing/2014/main" id="{15EB3BF2-36A3-4ED9-815B-38F253173216}"/>
              </a:ext>
            </a:extLst>
          </p:cNvPr>
          <p:cNvSpPr txBox="1">
            <a:spLocks/>
          </p:cNvSpPr>
          <p:nvPr/>
        </p:nvSpPr>
        <p:spPr>
          <a:xfrm>
            <a:off x="963086" y="6372837"/>
            <a:ext cx="6048446" cy="15519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126">
              <a:defRPr/>
            </a:pPr>
            <a:r>
              <a:rPr lang="en-US" sz="900" dirty="0">
                <a:solidFill>
                  <a:srgbClr val="052049"/>
                </a:solidFill>
                <a:latin typeface="Arial" pitchFamily="34" charset="0"/>
                <a:cs typeface="Arial" pitchFamily="34" charset="0"/>
              </a:rPr>
              <a:t>Smoking Cessation Leadership Center - </a:t>
            </a:r>
            <a:r>
              <a:rPr lang="en-US" sz="900" b="1" dirty="0">
                <a:solidFill>
                  <a:srgbClr val="052049"/>
                </a:solidFill>
                <a:latin typeface="Arial" pitchFamily="34" charset="0"/>
                <a:cs typeface="Arial" pitchFamily="34" charset="0"/>
              </a:rPr>
              <a:t>SAMHSA National Center of Excellence for Tobacco-Free Recovery</a:t>
            </a:r>
          </a:p>
        </p:txBody>
      </p:sp>
      <p:sp>
        <p:nvSpPr>
          <p:cNvPr id="9" name="Slide Number Placeholder 2">
            <a:extLst>
              <a:ext uri="{FF2B5EF4-FFF2-40B4-BE49-F238E27FC236}">
                <a16:creationId xmlns:a16="http://schemas.microsoft.com/office/drawing/2014/main" id="{C501CA30-7FBD-40E1-A500-F2FDAA17084D}"/>
              </a:ext>
            </a:extLst>
          </p:cNvPr>
          <p:cNvSpPr txBox="1">
            <a:spLocks/>
          </p:cNvSpPr>
          <p:nvPr/>
        </p:nvSpPr>
        <p:spPr>
          <a:xfrm>
            <a:off x="468346" y="6372838"/>
            <a:ext cx="327996" cy="15519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126">
              <a:defRPr/>
            </a:pPr>
            <a:fld id="{AA20A99C-B5ED-4886-AD87-11C080126032}" type="slidenum">
              <a:rPr lang="en-US" altLang="en-US" sz="900">
                <a:solidFill>
                  <a:srgbClr val="052049"/>
                </a:solidFill>
                <a:latin typeface="Arial" pitchFamily="34" charset="0"/>
                <a:cs typeface="Arial" pitchFamily="34" charset="0"/>
              </a:rPr>
              <a:pPr defTabSz="914126">
                <a:defRPr/>
              </a:pPr>
              <a:t>3</a:t>
            </a:fld>
            <a:endParaRPr lang="en-US" altLang="en-US" sz="900" dirty="0">
              <a:solidFill>
                <a:srgbClr val="052049"/>
              </a:solidFill>
              <a:latin typeface="Arial" pitchFamily="34" charset="0"/>
              <a:cs typeface="Arial" pitchFamily="34" charset="0"/>
            </a:endParaRPr>
          </a:p>
        </p:txBody>
      </p:sp>
    </p:spTree>
    <p:extLst>
      <p:ext uri="{BB962C8B-B14F-4D97-AF65-F5344CB8AC3E}">
        <p14:creationId xmlns:p14="http://schemas.microsoft.com/office/powerpoint/2010/main" val="31214954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9639" y="183816"/>
            <a:ext cx="8087793" cy="769241"/>
          </a:xfrm>
        </p:spPr>
        <p:txBody>
          <a:bodyPr/>
          <a:lstStyle/>
          <a:p>
            <a:pPr defTabSz="457100"/>
            <a:r>
              <a:rPr lang="en-US" sz="2499" dirty="0">
                <a:solidFill>
                  <a:srgbClr val="052049"/>
                </a:solidFill>
                <a:ea typeface="+mn-ea"/>
                <a:cs typeface="+mn-cs"/>
              </a:rPr>
              <a:t>Current Smoking Among Adults (age&gt; 18) With Past Year Behavioral Health (BH) Condition: NSDUH, 2008-2020</a:t>
            </a:r>
            <a:endParaRPr lang="en-US" dirty="0"/>
          </a:p>
        </p:txBody>
      </p:sp>
      <p:sp>
        <p:nvSpPr>
          <p:cNvPr id="6" name="Title 3"/>
          <p:cNvSpPr txBox="1">
            <a:spLocks/>
          </p:cNvSpPr>
          <p:nvPr/>
        </p:nvSpPr>
        <p:spPr>
          <a:xfrm>
            <a:off x="1841026" y="66680"/>
            <a:ext cx="8367114" cy="632844"/>
          </a:xfrm>
          <a:prstGeom prst="rect">
            <a:avLst/>
          </a:prstGeom>
        </p:spPr>
        <p:txBody>
          <a:bodyPr vert="horz" wrap="square" lIns="91416" tIns="45708" rIns="91416" bIns="45708" rtlCol="0" anchor="t" anchorCtr="0">
            <a:noAutofit/>
          </a:bodyPr>
          <a:lstStyle>
            <a:lvl1pPr algn="l" defTabSz="914400" rtl="0" eaLnBrk="1" latinLnBrk="0" hangingPunct="1">
              <a:lnSpc>
                <a:spcPct val="85000"/>
              </a:lnSpc>
              <a:spcBef>
                <a:spcPct val="0"/>
              </a:spcBef>
              <a:buNone/>
              <a:defRPr lang="en-US" sz="3600" b="0" kern="1200" cap="none" spc="0" baseline="0" dirty="0" smtClean="0">
                <a:solidFill>
                  <a:schemeClr val="tx1"/>
                </a:solidFill>
                <a:latin typeface="+mn-lt"/>
                <a:ea typeface="+mj-ea"/>
                <a:cs typeface="Arial" pitchFamily="34" charset="0"/>
              </a:defRPr>
            </a:lvl1pPr>
          </a:lstStyle>
          <a:p>
            <a:pPr defTabSz="914199">
              <a:defRPr/>
            </a:pPr>
            <a:endParaRPr lang="en-US" sz="2499" dirty="0">
              <a:solidFill>
                <a:srgbClr val="052049"/>
              </a:solidFill>
              <a:latin typeface="Garamond"/>
            </a:endParaRPr>
          </a:p>
        </p:txBody>
      </p:sp>
      <p:sp>
        <p:nvSpPr>
          <p:cNvPr id="14" name="TextBox 13"/>
          <p:cNvSpPr txBox="1"/>
          <p:nvPr/>
        </p:nvSpPr>
        <p:spPr>
          <a:xfrm>
            <a:off x="1452062" y="6213484"/>
            <a:ext cx="8197425" cy="630778"/>
          </a:xfrm>
          <a:prstGeom prst="rect">
            <a:avLst/>
          </a:prstGeom>
          <a:noFill/>
        </p:spPr>
        <p:txBody>
          <a:bodyPr wrap="square" rtlCol="0">
            <a:spAutoFit/>
          </a:bodyPr>
          <a:lstStyle/>
          <a:p>
            <a:pPr defTabSz="911705">
              <a:defRPr/>
            </a:pPr>
            <a:r>
              <a:rPr lang="en-US" sz="700" b="1" dirty="0">
                <a:solidFill>
                  <a:srgbClr val="000000"/>
                </a:solidFill>
                <a:latin typeface="Calibri"/>
              </a:rPr>
              <a:t>Behavioral Health Condition </a:t>
            </a:r>
            <a:r>
              <a:rPr lang="en-US" sz="700" dirty="0">
                <a:solidFill>
                  <a:srgbClr val="000000"/>
                </a:solidFill>
                <a:latin typeface="Calibri"/>
              </a:rPr>
              <a:t>includes AMI and/or SUD. Due to changes in survey questions regarding substance use disorders in 2015, including new questions on meth and prescription drug misuse, this data is not comparable to prior years. *Difference between this estimate and the 2018 estimate is statistically significant at the .05 level  </a:t>
            </a:r>
            <a:r>
              <a:rPr lang="en-US" sz="700" baseline="30000" dirty="0">
                <a:solidFill>
                  <a:srgbClr val="000000"/>
                </a:solidFill>
                <a:latin typeface="Calibri"/>
              </a:rPr>
              <a:t>**</a:t>
            </a:r>
            <a:r>
              <a:rPr lang="en-US" sz="700" dirty="0">
                <a:solidFill>
                  <a:srgbClr val="000000"/>
                </a:solidFill>
                <a:latin typeface="Calibri"/>
              </a:rPr>
              <a:t>SUD-related questions were adjusted in 2015.</a:t>
            </a:r>
          </a:p>
          <a:p>
            <a:pPr defTabSz="911705">
              <a:defRPr/>
            </a:pPr>
            <a:r>
              <a:rPr lang="en-US" sz="700" dirty="0">
                <a:solidFill>
                  <a:prstClr val="white"/>
                </a:solidFill>
                <a:latin typeface="Calibri"/>
              </a:rPr>
              <a:t>Note: Substance use disorder (SUD) estimates in 2020 are based on criteria from the Diagnostic and Statistical Manual of Mental Disorders, 5th edition (DSM-5). There is no connecting line between 2019 and 2020 to indicate SUD and related estimates are not comparable between 2020 and prior years of NSDUH, because prior years’ estimates were based on DSM-IV criteria. Due to these changes, significance testing between 2020 and prior years was not performed.</a:t>
            </a:r>
          </a:p>
        </p:txBody>
      </p:sp>
      <p:sp>
        <p:nvSpPr>
          <p:cNvPr id="8" name="TextBox 7">
            <a:extLst>
              <a:ext uri="{FF2B5EF4-FFF2-40B4-BE49-F238E27FC236}">
                <a16:creationId xmlns:a16="http://schemas.microsoft.com/office/drawing/2014/main" id="{60E32328-0068-A742-A1B9-163B98877B2E}"/>
              </a:ext>
            </a:extLst>
          </p:cNvPr>
          <p:cNvSpPr txBox="1"/>
          <p:nvPr/>
        </p:nvSpPr>
        <p:spPr>
          <a:xfrm>
            <a:off x="1523603" y="5287575"/>
            <a:ext cx="9152248" cy="957706"/>
          </a:xfrm>
          <a:prstGeom prst="rect">
            <a:avLst/>
          </a:prstGeom>
          <a:solidFill>
            <a:schemeClr val="accent4">
              <a:lumMod val="60000"/>
              <a:lumOff val="40000"/>
            </a:schemeClr>
          </a:solidFill>
          <a:ln>
            <a:noFill/>
          </a:ln>
        </p:spPr>
        <p:txBody>
          <a:bodyPr wrap="square" rtlCol="0" anchor="ctr" anchorCtr="0">
            <a:spAutoFit/>
          </a:bodyPr>
          <a:lstStyle/>
          <a:p>
            <a:pPr algn="ctr" defTabSz="342824">
              <a:defRPr/>
            </a:pPr>
            <a:r>
              <a:rPr lang="en-US" sz="1724" dirty="0">
                <a:solidFill>
                  <a:srgbClr val="052049">
                    <a:lumMod val="85000"/>
                    <a:lumOff val="15000"/>
                  </a:srgbClr>
                </a:solidFill>
                <a:latin typeface="Tw Cen MT" panose="020B0602020104020603" pitchFamily="34" charset="0"/>
                <a:ea typeface="MS PGothic" charset="-128"/>
                <a:cs typeface="Calibri" panose="020F0502020204030204" pitchFamily="34" charset="0"/>
              </a:rPr>
              <a:t>Adults with mental health or substance use disorders </a:t>
            </a:r>
          </a:p>
          <a:p>
            <a:pPr algn="ctr" defTabSz="342824">
              <a:defRPr/>
            </a:pPr>
            <a:r>
              <a:rPr lang="en-US" sz="1724" dirty="0">
                <a:solidFill>
                  <a:srgbClr val="052049">
                    <a:lumMod val="85000"/>
                    <a:lumOff val="15000"/>
                  </a:srgbClr>
                </a:solidFill>
                <a:latin typeface="Tw Cen MT" panose="020B0602020104020603" pitchFamily="34" charset="0"/>
                <a:ea typeface="MS PGothic" charset="-128"/>
                <a:cs typeface="Calibri" panose="020F0502020204030204" pitchFamily="34" charset="0"/>
              </a:rPr>
              <a:t>represent </a:t>
            </a:r>
            <a:r>
              <a:rPr lang="en-US" sz="1949" b="1" dirty="0">
                <a:solidFill>
                  <a:srgbClr val="052049">
                    <a:lumMod val="85000"/>
                    <a:lumOff val="15000"/>
                  </a:srgbClr>
                </a:solidFill>
                <a:latin typeface="Tw Cen MT" panose="020B0602020104020603" pitchFamily="34" charset="0"/>
                <a:ea typeface="MS PGothic" charset="-128"/>
                <a:cs typeface="Calibri" panose="020F0502020204030204" pitchFamily="34" charset="0"/>
              </a:rPr>
              <a:t>25%</a:t>
            </a:r>
            <a:r>
              <a:rPr lang="en-US" sz="1724" dirty="0">
                <a:solidFill>
                  <a:srgbClr val="052049">
                    <a:lumMod val="85000"/>
                    <a:lumOff val="15000"/>
                  </a:srgbClr>
                </a:solidFill>
                <a:latin typeface="Tw Cen MT" panose="020B0602020104020603" pitchFamily="34" charset="0"/>
                <a:ea typeface="MS PGothic" charset="-128"/>
                <a:cs typeface="Calibri" panose="020F0502020204030204" pitchFamily="34" charset="0"/>
              </a:rPr>
              <a:t> of the population,</a:t>
            </a:r>
          </a:p>
          <a:p>
            <a:pPr algn="ctr" defTabSz="342824">
              <a:defRPr/>
            </a:pPr>
            <a:r>
              <a:rPr lang="en-US" sz="1724" dirty="0">
                <a:solidFill>
                  <a:srgbClr val="052049">
                    <a:lumMod val="85000"/>
                    <a:lumOff val="15000"/>
                  </a:srgbClr>
                </a:solidFill>
                <a:latin typeface="Tw Cen MT" panose="020B0602020104020603" pitchFamily="34" charset="0"/>
                <a:ea typeface="MS PGothic" charset="-128"/>
                <a:cs typeface="Calibri" panose="020F0502020204030204" pitchFamily="34" charset="0"/>
              </a:rPr>
              <a:t>but account for </a:t>
            </a:r>
            <a:r>
              <a:rPr lang="en-US" sz="1949" b="1" dirty="0">
                <a:solidFill>
                  <a:srgbClr val="052049">
                    <a:lumMod val="85000"/>
                    <a:lumOff val="15000"/>
                  </a:srgbClr>
                </a:solidFill>
                <a:latin typeface="Tw Cen MT" panose="020B0602020104020603" pitchFamily="34" charset="0"/>
                <a:ea typeface="MS PGothic" charset="-128"/>
                <a:cs typeface="Calibri" panose="020F0502020204030204" pitchFamily="34" charset="0"/>
              </a:rPr>
              <a:t>40%</a:t>
            </a:r>
            <a:r>
              <a:rPr lang="en-US" sz="1949" dirty="0">
                <a:solidFill>
                  <a:srgbClr val="052049">
                    <a:lumMod val="85000"/>
                    <a:lumOff val="15000"/>
                  </a:srgbClr>
                </a:solidFill>
                <a:latin typeface="Tw Cen MT" panose="020B0602020104020603" pitchFamily="34" charset="0"/>
                <a:ea typeface="MS PGothic" charset="-128"/>
                <a:cs typeface="Calibri" panose="020F0502020204030204" pitchFamily="34" charset="0"/>
              </a:rPr>
              <a:t> </a:t>
            </a:r>
            <a:r>
              <a:rPr lang="en-US" sz="1724" dirty="0">
                <a:solidFill>
                  <a:srgbClr val="052049">
                    <a:lumMod val="85000"/>
                    <a:lumOff val="15000"/>
                  </a:srgbClr>
                </a:solidFill>
                <a:latin typeface="Tw Cen MT" panose="020B0602020104020603" pitchFamily="34" charset="0"/>
                <a:ea typeface="MS PGothic" charset="-128"/>
                <a:cs typeface="Calibri" panose="020F0502020204030204" pitchFamily="34" charset="0"/>
              </a:rPr>
              <a:t>of all cigarettes smoked by U.S. adults</a:t>
            </a:r>
          </a:p>
        </p:txBody>
      </p:sp>
      <p:graphicFrame>
        <p:nvGraphicFramePr>
          <p:cNvPr id="13" name="Content Placeholder 3">
            <a:extLst>
              <a:ext uri="{FF2B5EF4-FFF2-40B4-BE49-F238E27FC236}">
                <a16:creationId xmlns:a16="http://schemas.microsoft.com/office/drawing/2014/main" id="{5FDA21C3-B985-49AD-91EA-10D514E4CCD5}"/>
              </a:ext>
            </a:extLst>
          </p:cNvPr>
          <p:cNvGraphicFramePr>
            <a:graphicFrameLocks/>
          </p:cNvGraphicFramePr>
          <p:nvPr/>
        </p:nvGraphicFramePr>
        <p:xfrm>
          <a:off x="1980685" y="1155624"/>
          <a:ext cx="8010944" cy="405996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54017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30512DE5-12B0-B43A-1688-C422EABBEBD5}"/>
              </a:ext>
            </a:extLst>
          </p:cNvPr>
          <p:cNvGraphicFramePr>
            <a:graphicFrameLocks noGrp="1"/>
          </p:cNvGraphicFramePr>
          <p:nvPr>
            <p:ph idx="1"/>
            <p:extLst>
              <p:ext uri="{D42A27DB-BD31-4B8C-83A1-F6EECF244321}">
                <p14:modId xmlns:p14="http://schemas.microsoft.com/office/powerpoint/2010/main" val="2049429044"/>
              </p:ext>
            </p:extLst>
          </p:nvPr>
        </p:nvGraphicFramePr>
        <p:xfrm>
          <a:off x="912812" y="609600"/>
          <a:ext cx="10287000" cy="5562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10560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D8A5D64-DB1A-4DD2-ABFF-507FDC786DEF}"/>
              </a:ext>
            </a:extLst>
          </p:cNvPr>
          <p:cNvPicPr>
            <a:picLocks noChangeAspect="1"/>
          </p:cNvPicPr>
          <p:nvPr/>
        </p:nvPicPr>
        <p:blipFill>
          <a:blip r:embed="rId3"/>
          <a:stretch>
            <a:fillRect/>
          </a:stretch>
        </p:blipFill>
        <p:spPr>
          <a:xfrm rot="20591998">
            <a:off x="362171" y="445447"/>
            <a:ext cx="2947602" cy="1392425"/>
          </a:xfrm>
          <a:prstGeom prst="rect">
            <a:avLst/>
          </a:prstGeom>
        </p:spPr>
      </p:pic>
      <p:sp>
        <p:nvSpPr>
          <p:cNvPr id="47105" name="Title 1"/>
          <p:cNvSpPr>
            <a:spLocks noGrp="1"/>
          </p:cNvSpPr>
          <p:nvPr>
            <p:ph type="title"/>
          </p:nvPr>
        </p:nvSpPr>
        <p:spPr>
          <a:xfrm>
            <a:off x="3402607" y="606150"/>
            <a:ext cx="10783726" cy="574944"/>
          </a:xfrm>
        </p:spPr>
        <p:txBody>
          <a:bodyPr wrap="square" anchor="t">
            <a:normAutofit/>
          </a:bodyPr>
          <a:lstStyle/>
          <a:p>
            <a:r>
              <a:rPr lang="en-US" altLang="en-US" b="1" dirty="0">
                <a:effectLst/>
                <a:latin typeface="Calibri" panose="020F0502020204030204" pitchFamily="34" charset="0"/>
                <a:cs typeface="Calibri" panose="020F0502020204030204" pitchFamily="34" charset="0"/>
              </a:rPr>
              <a:t>Smoking and Behavioral Health</a:t>
            </a:r>
          </a:p>
        </p:txBody>
      </p:sp>
      <p:sp>
        <p:nvSpPr>
          <p:cNvPr id="4" name="TextBox 3"/>
          <p:cNvSpPr txBox="1"/>
          <p:nvPr/>
        </p:nvSpPr>
        <p:spPr bwMode="auto">
          <a:xfrm>
            <a:off x="504074" y="1655755"/>
            <a:ext cx="10780087" cy="313850"/>
          </a:xfrm>
          <a:prstGeom prst="rect">
            <a:avLst/>
          </a:prstGeom>
        </p:spPr>
        <p:txBody>
          <a:bodyPr wrap="square" lIns="0" tIns="0" rIns="0" bIns="0" rtlCol="0" anchor="t">
            <a:normAutofit/>
          </a:bodyPr>
          <a:lstStyle/>
          <a:p>
            <a:pPr algn="r" defTabSz="914126">
              <a:lnSpc>
                <a:spcPct val="90000"/>
              </a:lnSpc>
              <a:spcAft>
                <a:spcPts val="600"/>
              </a:spcAft>
              <a:defRPr/>
            </a:pPr>
            <a:r>
              <a:rPr lang="en-US" sz="1000" dirty="0">
                <a:solidFill>
                  <a:prstClr val="black"/>
                </a:solidFill>
                <a:latin typeface="Calibri"/>
              </a:rPr>
              <a:t> Source: Prochaska, NEJM, July 21, 2011</a:t>
            </a:r>
          </a:p>
        </p:txBody>
      </p:sp>
      <p:sp>
        <p:nvSpPr>
          <p:cNvPr id="2" name="Date Placeholder 1">
            <a:extLst>
              <a:ext uri="{FF2B5EF4-FFF2-40B4-BE49-F238E27FC236}">
                <a16:creationId xmlns:a16="http://schemas.microsoft.com/office/drawing/2014/main" id="{DBE40F1C-8CB0-44CC-9D95-6850786BBFEE}"/>
              </a:ext>
            </a:extLst>
          </p:cNvPr>
          <p:cNvSpPr>
            <a:spLocks noGrp="1"/>
          </p:cNvSpPr>
          <p:nvPr>
            <p:ph type="dt" sz="half" idx="2"/>
          </p:nvPr>
        </p:nvSpPr>
        <p:spPr>
          <a:xfrm>
            <a:off x="8443985" y="6451574"/>
            <a:ext cx="1235935" cy="155195"/>
          </a:xfrm>
        </p:spPr>
        <p:txBody>
          <a:bodyPr wrap="square" anchor="b">
            <a:normAutofit/>
          </a:bodyPr>
          <a:lstStyle/>
          <a:p>
            <a:pPr defTabSz="914126">
              <a:spcAft>
                <a:spcPts val="600"/>
              </a:spcAft>
              <a:defRPr/>
            </a:pPr>
            <a:r>
              <a:rPr lang="en-US">
                <a:solidFill>
                  <a:prstClr val="white"/>
                </a:solidFill>
              </a:rPr>
              <a:t>9/29/2021</a:t>
            </a:r>
          </a:p>
        </p:txBody>
      </p:sp>
      <p:graphicFrame>
        <p:nvGraphicFramePr>
          <p:cNvPr id="47107" name="Content Placeholder 2">
            <a:extLst>
              <a:ext uri="{FF2B5EF4-FFF2-40B4-BE49-F238E27FC236}">
                <a16:creationId xmlns:a16="http://schemas.microsoft.com/office/drawing/2014/main" id="{4AC780B4-D6C3-43E8-A473-BCB4082EC765}"/>
              </a:ext>
            </a:extLst>
          </p:cNvPr>
          <p:cNvGraphicFramePr>
            <a:graphicFrameLocks noGrp="1"/>
          </p:cNvGraphicFramePr>
          <p:nvPr>
            <p:ph idx="1"/>
          </p:nvPr>
        </p:nvGraphicFramePr>
        <p:xfrm>
          <a:off x="881603" y="2022159"/>
          <a:ext cx="11097840" cy="401045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50715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773328" y="1818160"/>
            <a:ext cx="4992340" cy="573891"/>
          </a:xfrm>
          <a:prstGeom prst="rect">
            <a:avLst/>
          </a:prstGeom>
        </p:spPr>
        <p:txBody>
          <a:bodyPr vert="horz" wrap="square" lIns="0" tIns="12697" rIns="0" bIns="0" rtlCol="0">
            <a:spAutoFit/>
          </a:bodyPr>
          <a:lstStyle/>
          <a:p>
            <a:pPr marL="12696" algn="ctr">
              <a:spcBef>
                <a:spcPts val="100"/>
              </a:spcBef>
            </a:pPr>
            <a:r>
              <a:rPr sz="3599" u="heavy" spc="-5" dirty="0">
                <a:uFill>
                  <a:solidFill>
                    <a:srgbClr val="041F48"/>
                  </a:solidFill>
                </a:uFill>
                <a:latin typeface="Calibri"/>
                <a:cs typeface="Calibri"/>
              </a:rPr>
              <a:t>CABHWI Overview</a:t>
            </a:r>
            <a:endParaRPr sz="3599" dirty="0">
              <a:latin typeface="Calibri"/>
              <a:cs typeface="Calibri"/>
            </a:endParaRPr>
          </a:p>
        </p:txBody>
      </p:sp>
      <p:sp>
        <p:nvSpPr>
          <p:cNvPr id="3" name="object 3"/>
          <p:cNvSpPr txBox="1"/>
          <p:nvPr/>
        </p:nvSpPr>
        <p:spPr>
          <a:xfrm>
            <a:off x="950219" y="2392051"/>
            <a:ext cx="10638559" cy="3404617"/>
          </a:xfrm>
          <a:prstGeom prst="rect">
            <a:avLst/>
          </a:prstGeom>
        </p:spPr>
        <p:txBody>
          <a:bodyPr vert="horz" wrap="square" lIns="0" tIns="158074" rIns="0" bIns="0" rtlCol="0">
            <a:spAutoFit/>
          </a:bodyPr>
          <a:lstStyle/>
          <a:p>
            <a:pPr marL="12696" defTabSz="914126">
              <a:spcBef>
                <a:spcPts val="1245"/>
              </a:spcBef>
            </a:pPr>
            <a:r>
              <a:rPr sz="2099" b="1" u="heavy" spc="-5" dirty="0">
                <a:solidFill>
                  <a:srgbClr val="041F48"/>
                </a:solidFill>
                <a:uFill>
                  <a:solidFill>
                    <a:srgbClr val="041F48"/>
                  </a:solidFill>
                </a:uFill>
                <a:latin typeface="Calibri"/>
                <a:cs typeface="Calibri"/>
              </a:rPr>
              <a:t>Goals</a:t>
            </a:r>
            <a:endParaRPr sz="2099" dirty="0">
              <a:solidFill>
                <a:prstClr val="black"/>
              </a:solidFill>
              <a:latin typeface="Calibri"/>
              <a:cs typeface="Calibri"/>
            </a:endParaRPr>
          </a:p>
          <a:p>
            <a:pPr marL="12696" defTabSz="914126">
              <a:spcBef>
                <a:spcPts val="1145"/>
              </a:spcBef>
            </a:pPr>
            <a:r>
              <a:rPr sz="2099" i="1" spc="-10" dirty="0">
                <a:solidFill>
                  <a:srgbClr val="041F48"/>
                </a:solidFill>
                <a:latin typeface="Calibri"/>
                <a:cs typeface="Calibri"/>
              </a:rPr>
              <a:t>Assist </a:t>
            </a:r>
            <a:r>
              <a:rPr sz="2099" i="1" spc="-5" dirty="0">
                <a:solidFill>
                  <a:srgbClr val="041F48"/>
                </a:solidFill>
                <a:latin typeface="Calibri"/>
                <a:cs typeface="Calibri"/>
              </a:rPr>
              <a:t>behavioral health agency cohorts</a:t>
            </a:r>
            <a:r>
              <a:rPr sz="2099" i="1" spc="-80" dirty="0">
                <a:solidFill>
                  <a:srgbClr val="041F48"/>
                </a:solidFill>
                <a:latin typeface="Calibri"/>
                <a:cs typeface="Calibri"/>
              </a:rPr>
              <a:t> </a:t>
            </a:r>
            <a:r>
              <a:rPr sz="2099" i="1" spc="-10" dirty="0">
                <a:solidFill>
                  <a:srgbClr val="041F48"/>
                </a:solidFill>
                <a:latin typeface="Calibri"/>
                <a:cs typeface="Calibri"/>
              </a:rPr>
              <a:t>to:</a:t>
            </a:r>
            <a:endParaRPr sz="2099" dirty="0">
              <a:solidFill>
                <a:prstClr val="black"/>
              </a:solidFill>
              <a:latin typeface="Calibri"/>
              <a:cs typeface="Calibri"/>
            </a:endParaRPr>
          </a:p>
          <a:p>
            <a:pPr marL="641792" indent="-343432" defTabSz="914126">
              <a:spcBef>
                <a:spcPts val="840"/>
              </a:spcBef>
              <a:buFont typeface="Wingdings"/>
              <a:buChar char=""/>
              <a:tabLst>
                <a:tab pos="641792" algn="l"/>
                <a:tab pos="642427" algn="l"/>
              </a:tabLst>
            </a:pPr>
            <a:r>
              <a:rPr sz="1999" dirty="0">
                <a:solidFill>
                  <a:srgbClr val="041F48"/>
                </a:solidFill>
                <a:latin typeface="Calibri"/>
                <a:cs typeface="Calibri"/>
              </a:rPr>
              <a:t>Adopt and </a:t>
            </a:r>
            <a:r>
              <a:rPr sz="1999" spc="-5" dirty="0">
                <a:solidFill>
                  <a:srgbClr val="041F48"/>
                </a:solidFill>
                <a:latin typeface="Calibri"/>
                <a:cs typeface="Calibri"/>
              </a:rPr>
              <a:t>implement tobacco-free </a:t>
            </a:r>
            <a:r>
              <a:rPr sz="1999" dirty="0">
                <a:solidFill>
                  <a:srgbClr val="041F48"/>
                </a:solidFill>
                <a:latin typeface="Calibri"/>
                <a:cs typeface="Calibri"/>
              </a:rPr>
              <a:t>campus</a:t>
            </a:r>
            <a:r>
              <a:rPr sz="1999" spc="-15" dirty="0">
                <a:solidFill>
                  <a:srgbClr val="041F48"/>
                </a:solidFill>
                <a:latin typeface="Calibri"/>
                <a:cs typeface="Calibri"/>
              </a:rPr>
              <a:t> </a:t>
            </a:r>
            <a:r>
              <a:rPr sz="1999" spc="-5" dirty="0">
                <a:solidFill>
                  <a:srgbClr val="041F48"/>
                </a:solidFill>
                <a:latin typeface="Calibri"/>
                <a:cs typeface="Calibri"/>
              </a:rPr>
              <a:t>policies</a:t>
            </a:r>
            <a:endParaRPr sz="1999" dirty="0">
              <a:solidFill>
                <a:prstClr val="black"/>
              </a:solidFill>
              <a:latin typeface="Calibri"/>
              <a:cs typeface="Calibri"/>
            </a:endParaRPr>
          </a:p>
          <a:p>
            <a:pPr marL="641792" indent="-343432" defTabSz="914126">
              <a:spcBef>
                <a:spcPts val="375"/>
              </a:spcBef>
              <a:buFont typeface="Wingdings"/>
              <a:buChar char=""/>
              <a:tabLst>
                <a:tab pos="641792" algn="l"/>
                <a:tab pos="642427" algn="l"/>
              </a:tabLst>
            </a:pPr>
            <a:r>
              <a:rPr sz="1999" spc="-5" dirty="0">
                <a:solidFill>
                  <a:srgbClr val="041F48"/>
                </a:solidFill>
                <a:latin typeface="Calibri"/>
                <a:cs typeface="Calibri"/>
              </a:rPr>
              <a:t>Implement evidence-based tobacco dependence</a:t>
            </a:r>
            <a:r>
              <a:rPr sz="1999" spc="-35" dirty="0">
                <a:solidFill>
                  <a:srgbClr val="041F48"/>
                </a:solidFill>
                <a:latin typeface="Calibri"/>
                <a:cs typeface="Calibri"/>
              </a:rPr>
              <a:t> </a:t>
            </a:r>
            <a:r>
              <a:rPr sz="1999" spc="-10" dirty="0">
                <a:solidFill>
                  <a:srgbClr val="041F48"/>
                </a:solidFill>
                <a:latin typeface="Calibri"/>
                <a:cs typeface="Calibri"/>
              </a:rPr>
              <a:t>treatment</a:t>
            </a:r>
            <a:endParaRPr sz="1999" dirty="0">
              <a:solidFill>
                <a:prstClr val="black"/>
              </a:solidFill>
              <a:latin typeface="Calibri"/>
              <a:cs typeface="Calibri"/>
            </a:endParaRPr>
          </a:p>
          <a:p>
            <a:pPr marL="641792" indent="-343432" defTabSz="914126">
              <a:buFont typeface="Wingdings"/>
              <a:buChar char=""/>
              <a:tabLst>
                <a:tab pos="641792" algn="l"/>
                <a:tab pos="642427" algn="l"/>
              </a:tabLst>
            </a:pPr>
            <a:r>
              <a:rPr sz="1999" spc="-10" dirty="0">
                <a:solidFill>
                  <a:srgbClr val="041F48"/>
                </a:solidFill>
                <a:latin typeface="Calibri"/>
                <a:cs typeface="Calibri"/>
              </a:rPr>
              <a:t>Encourage development </a:t>
            </a:r>
            <a:r>
              <a:rPr sz="1999" spc="-5" dirty="0">
                <a:solidFill>
                  <a:srgbClr val="041F48"/>
                </a:solidFill>
                <a:latin typeface="Calibri"/>
                <a:cs typeface="Calibri"/>
              </a:rPr>
              <a:t>of </a:t>
            </a:r>
            <a:r>
              <a:rPr sz="1999" i="1" spc="-5" dirty="0">
                <a:solidFill>
                  <a:srgbClr val="041F48"/>
                </a:solidFill>
                <a:latin typeface="Calibri"/>
                <a:cs typeface="Calibri"/>
              </a:rPr>
              <a:t>wellness activities/policies </a:t>
            </a:r>
            <a:r>
              <a:rPr sz="1999" spc="-15" dirty="0">
                <a:solidFill>
                  <a:srgbClr val="041F48"/>
                </a:solidFill>
                <a:latin typeface="Calibri"/>
                <a:cs typeface="Calibri"/>
              </a:rPr>
              <a:t>to </a:t>
            </a:r>
            <a:r>
              <a:rPr sz="1999" spc="-5" dirty="0">
                <a:solidFill>
                  <a:srgbClr val="041F48"/>
                </a:solidFill>
                <a:latin typeface="Calibri"/>
                <a:cs typeface="Calibri"/>
              </a:rPr>
              <a:t>support </a:t>
            </a:r>
            <a:r>
              <a:rPr sz="1999" dirty="0">
                <a:solidFill>
                  <a:srgbClr val="041F48"/>
                </a:solidFill>
                <a:latin typeface="Calibri"/>
                <a:cs typeface="Calibri"/>
              </a:rPr>
              <a:t>a </a:t>
            </a:r>
            <a:r>
              <a:rPr sz="1999" spc="-5" dirty="0">
                <a:solidFill>
                  <a:srgbClr val="041F48"/>
                </a:solidFill>
                <a:latin typeface="Calibri"/>
                <a:cs typeface="Calibri"/>
              </a:rPr>
              <a:t>tobacco-free</a:t>
            </a:r>
            <a:r>
              <a:rPr sz="1999" spc="35" dirty="0">
                <a:solidFill>
                  <a:srgbClr val="041F48"/>
                </a:solidFill>
                <a:latin typeface="Calibri"/>
                <a:cs typeface="Calibri"/>
              </a:rPr>
              <a:t> </a:t>
            </a:r>
            <a:r>
              <a:rPr sz="1999" spc="-10" dirty="0">
                <a:solidFill>
                  <a:srgbClr val="041F48"/>
                </a:solidFill>
                <a:latin typeface="Calibri"/>
                <a:cs typeface="Calibri"/>
              </a:rPr>
              <a:t>environment</a:t>
            </a:r>
            <a:endParaRPr sz="1999" dirty="0">
              <a:solidFill>
                <a:prstClr val="black"/>
              </a:solidFill>
              <a:latin typeface="Calibri"/>
              <a:cs typeface="Calibri"/>
            </a:endParaRPr>
          </a:p>
          <a:p>
            <a:pPr marL="12696" defTabSz="914126">
              <a:spcBef>
                <a:spcPts val="1135"/>
              </a:spcBef>
            </a:pPr>
            <a:r>
              <a:rPr sz="2099" i="1" spc="-10" dirty="0">
                <a:solidFill>
                  <a:srgbClr val="041F48"/>
                </a:solidFill>
                <a:latin typeface="Calibri"/>
                <a:cs typeface="Calibri"/>
              </a:rPr>
              <a:t>Statewide</a:t>
            </a:r>
            <a:r>
              <a:rPr sz="2099" i="1" spc="-35" dirty="0">
                <a:solidFill>
                  <a:srgbClr val="041F48"/>
                </a:solidFill>
                <a:latin typeface="Calibri"/>
                <a:cs typeface="Calibri"/>
              </a:rPr>
              <a:t> </a:t>
            </a:r>
            <a:r>
              <a:rPr sz="2099" i="1" spc="-5" dirty="0">
                <a:solidFill>
                  <a:srgbClr val="041F48"/>
                </a:solidFill>
                <a:latin typeface="Calibri"/>
                <a:cs typeface="Calibri"/>
              </a:rPr>
              <a:t>activities:</a:t>
            </a:r>
            <a:endParaRPr sz="2099" dirty="0">
              <a:solidFill>
                <a:prstClr val="black"/>
              </a:solidFill>
              <a:latin typeface="Calibri"/>
              <a:cs typeface="Calibri"/>
            </a:endParaRPr>
          </a:p>
          <a:p>
            <a:pPr marL="641792" indent="-343432" defTabSz="914126">
              <a:spcBef>
                <a:spcPts val="5"/>
              </a:spcBef>
              <a:buFont typeface="Wingdings"/>
              <a:buChar char=""/>
              <a:tabLst>
                <a:tab pos="641792" algn="l"/>
                <a:tab pos="642427" algn="l"/>
              </a:tabLst>
            </a:pPr>
            <a:r>
              <a:rPr sz="1999" spc="-15" dirty="0">
                <a:solidFill>
                  <a:srgbClr val="041F48"/>
                </a:solidFill>
                <a:latin typeface="Calibri"/>
                <a:cs typeface="Calibri"/>
              </a:rPr>
              <a:t>Customized </a:t>
            </a:r>
            <a:r>
              <a:rPr sz="1999" spc="-5" dirty="0">
                <a:solidFill>
                  <a:srgbClr val="041F48"/>
                </a:solidFill>
                <a:latin typeface="Calibri"/>
                <a:cs typeface="Calibri"/>
              </a:rPr>
              <a:t>training </a:t>
            </a:r>
            <a:r>
              <a:rPr sz="1999" dirty="0">
                <a:solidFill>
                  <a:srgbClr val="041F48"/>
                </a:solidFill>
                <a:latin typeface="Calibri"/>
                <a:cs typeface="Calibri"/>
              </a:rPr>
              <a:t>&amp; </a:t>
            </a:r>
            <a:r>
              <a:rPr sz="1999" spc="-5" dirty="0">
                <a:solidFill>
                  <a:srgbClr val="041F48"/>
                </a:solidFill>
                <a:latin typeface="Calibri"/>
                <a:cs typeface="Calibri"/>
              </a:rPr>
              <a:t>education through </a:t>
            </a:r>
            <a:r>
              <a:rPr sz="1999" spc="-10" dirty="0">
                <a:solidFill>
                  <a:srgbClr val="041F48"/>
                </a:solidFill>
                <a:latin typeface="Calibri"/>
                <a:cs typeface="Calibri"/>
              </a:rPr>
              <a:t>webinars, toll-free </a:t>
            </a:r>
            <a:r>
              <a:rPr sz="1999" spc="-85" dirty="0">
                <a:solidFill>
                  <a:srgbClr val="041F48"/>
                </a:solidFill>
                <a:latin typeface="Calibri"/>
                <a:cs typeface="Calibri"/>
              </a:rPr>
              <a:t>TA </a:t>
            </a:r>
            <a:r>
              <a:rPr sz="1999" spc="-5" dirty="0">
                <a:solidFill>
                  <a:srgbClr val="041F48"/>
                </a:solidFill>
                <a:latin typeface="Calibri"/>
                <a:cs typeface="Calibri"/>
              </a:rPr>
              <a:t>line, </a:t>
            </a:r>
            <a:r>
              <a:rPr sz="1999" dirty="0">
                <a:solidFill>
                  <a:srgbClr val="041F48"/>
                </a:solidFill>
                <a:latin typeface="Calibri"/>
                <a:cs typeface="Calibri"/>
              </a:rPr>
              <a:t>and </a:t>
            </a:r>
            <a:r>
              <a:rPr sz="1999" spc="-5" dirty="0">
                <a:solidFill>
                  <a:srgbClr val="041F48"/>
                </a:solidFill>
                <a:latin typeface="Calibri"/>
                <a:cs typeface="Calibri"/>
              </a:rPr>
              <a:t>social</a:t>
            </a:r>
            <a:r>
              <a:rPr sz="1999" spc="145" dirty="0">
                <a:solidFill>
                  <a:srgbClr val="041F48"/>
                </a:solidFill>
                <a:latin typeface="Calibri"/>
                <a:cs typeface="Calibri"/>
              </a:rPr>
              <a:t> </a:t>
            </a:r>
            <a:r>
              <a:rPr sz="1999" spc="-5" dirty="0">
                <a:solidFill>
                  <a:srgbClr val="041F48"/>
                </a:solidFill>
                <a:latin typeface="Calibri"/>
                <a:cs typeface="Calibri"/>
              </a:rPr>
              <a:t>media</a:t>
            </a:r>
            <a:endParaRPr sz="1999" dirty="0">
              <a:solidFill>
                <a:prstClr val="black"/>
              </a:solidFill>
              <a:latin typeface="Calibri"/>
              <a:cs typeface="Calibri"/>
            </a:endParaRPr>
          </a:p>
          <a:p>
            <a:pPr marL="641792" marR="5078" indent="-342797" defTabSz="914126">
              <a:spcBef>
                <a:spcPts val="5"/>
              </a:spcBef>
              <a:buFont typeface="Wingdings"/>
              <a:buChar char=""/>
              <a:tabLst>
                <a:tab pos="641792" algn="l"/>
                <a:tab pos="642427" algn="l"/>
              </a:tabLst>
            </a:pPr>
            <a:r>
              <a:rPr sz="1999" spc="-25" dirty="0">
                <a:solidFill>
                  <a:srgbClr val="041F48"/>
                </a:solidFill>
                <a:latin typeface="Calibri"/>
                <a:cs typeface="Calibri"/>
              </a:rPr>
              <a:t>Targeting </a:t>
            </a:r>
            <a:r>
              <a:rPr sz="1999" spc="-10" dirty="0">
                <a:solidFill>
                  <a:srgbClr val="041F48"/>
                </a:solidFill>
                <a:latin typeface="Calibri"/>
                <a:cs typeface="Calibri"/>
              </a:rPr>
              <a:t>behavioral </a:t>
            </a:r>
            <a:r>
              <a:rPr sz="1999" spc="-5" dirty="0">
                <a:solidFill>
                  <a:srgbClr val="041F48"/>
                </a:solidFill>
                <a:latin typeface="Calibri"/>
                <a:cs typeface="Calibri"/>
              </a:rPr>
              <a:t>health agencies, clinicians, </a:t>
            </a:r>
            <a:r>
              <a:rPr sz="1999" spc="-10" dirty="0">
                <a:solidFill>
                  <a:srgbClr val="041F48"/>
                </a:solidFill>
                <a:latin typeface="Calibri"/>
                <a:cs typeface="Calibri"/>
              </a:rPr>
              <a:t>counselors </a:t>
            </a:r>
            <a:r>
              <a:rPr sz="1999" dirty="0">
                <a:solidFill>
                  <a:srgbClr val="041F48"/>
                </a:solidFill>
                <a:latin typeface="Calibri"/>
                <a:cs typeface="Calibri"/>
              </a:rPr>
              <a:t>and the </a:t>
            </a:r>
            <a:r>
              <a:rPr sz="1999" spc="-5" dirty="0">
                <a:solidFill>
                  <a:srgbClr val="041F48"/>
                </a:solidFill>
                <a:latin typeface="Calibri"/>
                <a:cs typeface="Calibri"/>
              </a:rPr>
              <a:t>clients they serve throughout  </a:t>
            </a:r>
            <a:r>
              <a:rPr sz="1999" dirty="0">
                <a:solidFill>
                  <a:srgbClr val="041F48"/>
                </a:solidFill>
                <a:latin typeface="Calibri"/>
                <a:cs typeface="Calibri"/>
              </a:rPr>
              <a:t>the </a:t>
            </a:r>
            <a:r>
              <a:rPr sz="1999" spc="-20" dirty="0">
                <a:solidFill>
                  <a:srgbClr val="041F48"/>
                </a:solidFill>
                <a:latin typeface="Calibri"/>
                <a:cs typeface="Calibri"/>
              </a:rPr>
              <a:t>state </a:t>
            </a:r>
            <a:r>
              <a:rPr sz="1999" spc="-5" dirty="0">
                <a:solidFill>
                  <a:srgbClr val="041F48"/>
                </a:solidFill>
                <a:latin typeface="Calibri"/>
                <a:cs typeface="Calibri"/>
              </a:rPr>
              <a:t>of</a:t>
            </a:r>
            <a:r>
              <a:rPr sz="1999" spc="20" dirty="0">
                <a:solidFill>
                  <a:srgbClr val="041F48"/>
                </a:solidFill>
                <a:latin typeface="Calibri"/>
                <a:cs typeface="Calibri"/>
              </a:rPr>
              <a:t> </a:t>
            </a:r>
            <a:r>
              <a:rPr sz="1999" spc="-10" dirty="0">
                <a:solidFill>
                  <a:srgbClr val="041F48"/>
                </a:solidFill>
                <a:latin typeface="Calibri"/>
                <a:cs typeface="Calibri"/>
              </a:rPr>
              <a:t>California</a:t>
            </a:r>
            <a:endParaRPr sz="1999" dirty="0">
              <a:solidFill>
                <a:prstClr val="black"/>
              </a:solidFill>
              <a:latin typeface="Calibri"/>
              <a:cs typeface="Calibri"/>
            </a:endParaRPr>
          </a:p>
        </p:txBody>
      </p:sp>
      <p:pic>
        <p:nvPicPr>
          <p:cNvPr id="5" name="Picture 4">
            <a:extLst>
              <a:ext uri="{FF2B5EF4-FFF2-40B4-BE49-F238E27FC236}">
                <a16:creationId xmlns:a16="http://schemas.microsoft.com/office/drawing/2014/main" id="{88FA15CB-EA27-49A6-AC14-4B6736717083}"/>
              </a:ext>
            </a:extLst>
          </p:cNvPr>
          <p:cNvPicPr>
            <a:picLocks noChangeAspect="1"/>
          </p:cNvPicPr>
          <p:nvPr/>
        </p:nvPicPr>
        <p:blipFill>
          <a:blip r:embed="rId3"/>
          <a:stretch>
            <a:fillRect/>
          </a:stretch>
        </p:blipFill>
        <p:spPr>
          <a:xfrm>
            <a:off x="2915967" y="-303827"/>
            <a:ext cx="6356891" cy="188382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59361" y="6376360"/>
            <a:ext cx="1302046" cy="228849"/>
          </a:xfrm>
          <a:prstGeom prst="rect">
            <a:avLst/>
          </a:prstGeom>
        </p:spPr>
        <p:txBody>
          <a:bodyPr vert="horz" wrap="square" lIns="0" tIns="13332" rIns="0" bIns="0" rtlCol="0">
            <a:spAutoFit/>
          </a:bodyPr>
          <a:lstStyle/>
          <a:p>
            <a:pPr marL="12696" defTabSz="914126">
              <a:spcBef>
                <a:spcPts val="105"/>
              </a:spcBef>
            </a:pPr>
            <a:r>
              <a:rPr sz="1400" spc="-5" dirty="0">
                <a:solidFill>
                  <a:srgbClr val="FFFFFF"/>
                </a:solidFill>
                <a:latin typeface="Arial"/>
                <a:cs typeface="Arial"/>
              </a:rPr>
              <a:t>cabhwi.ucsf.edu</a:t>
            </a:r>
            <a:endParaRPr sz="1400">
              <a:solidFill>
                <a:prstClr val="black"/>
              </a:solidFill>
              <a:latin typeface="Arial"/>
              <a:cs typeface="Arial"/>
            </a:endParaRPr>
          </a:p>
        </p:txBody>
      </p:sp>
      <p:sp>
        <p:nvSpPr>
          <p:cNvPr id="3" name="object 3"/>
          <p:cNvSpPr txBox="1">
            <a:spLocks noGrp="1"/>
          </p:cNvSpPr>
          <p:nvPr>
            <p:ph type="title"/>
          </p:nvPr>
        </p:nvSpPr>
        <p:spPr>
          <a:xfrm>
            <a:off x="2165802" y="288346"/>
            <a:ext cx="7699274" cy="573891"/>
          </a:xfrm>
          <a:prstGeom prst="rect">
            <a:avLst/>
          </a:prstGeom>
        </p:spPr>
        <p:txBody>
          <a:bodyPr vert="horz" wrap="square" lIns="0" tIns="12697" rIns="0" bIns="0" rtlCol="0">
            <a:spAutoFit/>
          </a:bodyPr>
          <a:lstStyle/>
          <a:p>
            <a:pPr marL="12696">
              <a:spcBef>
                <a:spcPts val="100"/>
              </a:spcBef>
            </a:pPr>
            <a:r>
              <a:rPr sz="3599" spc="-15" dirty="0">
                <a:latin typeface="+mn-lt"/>
              </a:rPr>
              <a:t>From </a:t>
            </a:r>
            <a:r>
              <a:rPr sz="3599" spc="-20" dirty="0">
                <a:latin typeface="+mn-lt"/>
              </a:rPr>
              <a:t>Smoke </a:t>
            </a:r>
            <a:r>
              <a:rPr sz="3599" dirty="0">
                <a:latin typeface="+mn-lt"/>
              </a:rPr>
              <a:t>Breaks to </a:t>
            </a:r>
            <a:r>
              <a:rPr sz="3599" spc="-25" dirty="0">
                <a:latin typeface="+mn-lt"/>
              </a:rPr>
              <a:t>Wellness</a:t>
            </a:r>
            <a:r>
              <a:rPr sz="3599" spc="-15" dirty="0">
                <a:latin typeface="+mn-lt"/>
              </a:rPr>
              <a:t> </a:t>
            </a:r>
            <a:r>
              <a:rPr sz="3599" dirty="0">
                <a:latin typeface="+mn-lt"/>
              </a:rPr>
              <a:t>Breaks</a:t>
            </a:r>
          </a:p>
        </p:txBody>
      </p:sp>
      <p:sp>
        <p:nvSpPr>
          <p:cNvPr id="4" name="object 4"/>
          <p:cNvSpPr/>
          <p:nvPr/>
        </p:nvSpPr>
        <p:spPr>
          <a:xfrm>
            <a:off x="161242" y="1257569"/>
            <a:ext cx="3122382" cy="4207386"/>
          </a:xfrm>
          <a:prstGeom prst="rect">
            <a:avLst/>
          </a:prstGeom>
          <a:blipFill>
            <a:blip r:embed="rId3" cstate="print"/>
            <a:stretch>
              <a:fillRect/>
            </a:stretch>
          </a:blipFill>
        </p:spPr>
        <p:txBody>
          <a:bodyPr wrap="square" lIns="0" tIns="0" rIns="0" bIns="0" rtlCol="0"/>
          <a:lstStyle/>
          <a:p>
            <a:pPr defTabSz="914126"/>
            <a:endParaRPr sz="1799">
              <a:solidFill>
                <a:prstClr val="black"/>
              </a:solidFill>
              <a:latin typeface="Calibri"/>
            </a:endParaRPr>
          </a:p>
        </p:txBody>
      </p:sp>
      <p:sp>
        <p:nvSpPr>
          <p:cNvPr id="5" name="object 5"/>
          <p:cNvSpPr/>
          <p:nvPr/>
        </p:nvSpPr>
        <p:spPr>
          <a:xfrm>
            <a:off x="319956" y="1416320"/>
            <a:ext cx="2625168" cy="3709974"/>
          </a:xfrm>
          <a:prstGeom prst="rect">
            <a:avLst/>
          </a:prstGeom>
          <a:blipFill>
            <a:blip r:embed="rId4" cstate="print"/>
            <a:stretch>
              <a:fillRect/>
            </a:stretch>
          </a:blipFill>
        </p:spPr>
        <p:txBody>
          <a:bodyPr wrap="square" lIns="0" tIns="0" rIns="0" bIns="0" rtlCol="0"/>
          <a:lstStyle/>
          <a:p>
            <a:pPr defTabSz="914126"/>
            <a:endParaRPr sz="1799">
              <a:solidFill>
                <a:prstClr val="black"/>
              </a:solidFill>
              <a:latin typeface="Calibri"/>
            </a:endParaRPr>
          </a:p>
        </p:txBody>
      </p:sp>
      <p:sp>
        <p:nvSpPr>
          <p:cNvPr id="6" name="object 6"/>
          <p:cNvSpPr/>
          <p:nvPr/>
        </p:nvSpPr>
        <p:spPr>
          <a:xfrm>
            <a:off x="2939029" y="2990203"/>
            <a:ext cx="3178108" cy="2530832"/>
          </a:xfrm>
          <a:prstGeom prst="rect">
            <a:avLst/>
          </a:prstGeom>
          <a:blipFill>
            <a:blip r:embed="rId5" cstate="print"/>
            <a:stretch>
              <a:fillRect/>
            </a:stretch>
          </a:blipFill>
        </p:spPr>
        <p:txBody>
          <a:bodyPr wrap="square" lIns="0" tIns="0" rIns="0" bIns="0" rtlCol="0"/>
          <a:lstStyle/>
          <a:p>
            <a:pPr defTabSz="914126"/>
            <a:endParaRPr sz="1799">
              <a:solidFill>
                <a:prstClr val="black"/>
              </a:solidFill>
              <a:latin typeface="Calibri"/>
            </a:endParaRPr>
          </a:p>
        </p:txBody>
      </p:sp>
      <p:sp>
        <p:nvSpPr>
          <p:cNvPr id="7" name="object 7"/>
          <p:cNvSpPr/>
          <p:nvPr/>
        </p:nvSpPr>
        <p:spPr>
          <a:xfrm>
            <a:off x="3134050" y="3185224"/>
            <a:ext cx="2608408" cy="1960877"/>
          </a:xfrm>
          <a:prstGeom prst="rect">
            <a:avLst/>
          </a:prstGeom>
          <a:blipFill>
            <a:blip r:embed="rId6" cstate="print"/>
            <a:stretch>
              <a:fillRect/>
            </a:stretch>
          </a:blipFill>
        </p:spPr>
        <p:txBody>
          <a:bodyPr wrap="square" lIns="0" tIns="0" rIns="0" bIns="0" rtlCol="0"/>
          <a:lstStyle/>
          <a:p>
            <a:pPr defTabSz="914126"/>
            <a:endParaRPr sz="1799">
              <a:solidFill>
                <a:prstClr val="black"/>
              </a:solidFill>
              <a:latin typeface="Calibri"/>
            </a:endParaRPr>
          </a:p>
        </p:txBody>
      </p:sp>
      <p:sp>
        <p:nvSpPr>
          <p:cNvPr id="8" name="object 8"/>
          <p:cNvSpPr/>
          <p:nvPr/>
        </p:nvSpPr>
        <p:spPr>
          <a:xfrm>
            <a:off x="5681516" y="1221299"/>
            <a:ext cx="3161476" cy="2561304"/>
          </a:xfrm>
          <a:prstGeom prst="rect">
            <a:avLst/>
          </a:prstGeom>
          <a:blipFill>
            <a:blip r:embed="rId7" cstate="print"/>
            <a:stretch>
              <a:fillRect/>
            </a:stretch>
          </a:blipFill>
        </p:spPr>
        <p:txBody>
          <a:bodyPr wrap="square" lIns="0" tIns="0" rIns="0" bIns="0" rtlCol="0"/>
          <a:lstStyle/>
          <a:p>
            <a:pPr defTabSz="914126"/>
            <a:endParaRPr sz="1799">
              <a:solidFill>
                <a:prstClr val="black"/>
              </a:solidFill>
              <a:latin typeface="Calibri"/>
            </a:endParaRPr>
          </a:p>
        </p:txBody>
      </p:sp>
      <p:sp>
        <p:nvSpPr>
          <p:cNvPr id="9" name="object 9"/>
          <p:cNvSpPr/>
          <p:nvPr/>
        </p:nvSpPr>
        <p:spPr>
          <a:xfrm>
            <a:off x="5876536" y="1416321"/>
            <a:ext cx="2591649" cy="1991348"/>
          </a:xfrm>
          <a:prstGeom prst="rect">
            <a:avLst/>
          </a:prstGeom>
          <a:blipFill>
            <a:blip r:embed="rId8" cstate="print"/>
            <a:stretch>
              <a:fillRect/>
            </a:stretch>
          </a:blipFill>
        </p:spPr>
        <p:txBody>
          <a:bodyPr wrap="square" lIns="0" tIns="0" rIns="0" bIns="0" rtlCol="0"/>
          <a:lstStyle/>
          <a:p>
            <a:pPr defTabSz="914126"/>
            <a:endParaRPr sz="1799">
              <a:solidFill>
                <a:prstClr val="black"/>
              </a:solidFill>
              <a:latin typeface="Calibri"/>
            </a:endParaRPr>
          </a:p>
        </p:txBody>
      </p:sp>
      <p:sp>
        <p:nvSpPr>
          <p:cNvPr id="10" name="object 10"/>
          <p:cNvSpPr/>
          <p:nvPr/>
        </p:nvSpPr>
        <p:spPr>
          <a:xfrm>
            <a:off x="2910081" y="1221299"/>
            <a:ext cx="3179633" cy="2043024"/>
          </a:xfrm>
          <a:prstGeom prst="rect">
            <a:avLst/>
          </a:prstGeom>
          <a:blipFill>
            <a:blip r:embed="rId9" cstate="print"/>
            <a:stretch>
              <a:fillRect/>
            </a:stretch>
          </a:blipFill>
        </p:spPr>
        <p:txBody>
          <a:bodyPr wrap="square" lIns="0" tIns="0" rIns="0" bIns="0" rtlCol="0"/>
          <a:lstStyle/>
          <a:p>
            <a:pPr defTabSz="914126"/>
            <a:endParaRPr sz="1799">
              <a:solidFill>
                <a:prstClr val="black"/>
              </a:solidFill>
              <a:latin typeface="Calibri"/>
            </a:endParaRPr>
          </a:p>
        </p:txBody>
      </p:sp>
      <p:sp>
        <p:nvSpPr>
          <p:cNvPr id="11" name="object 11"/>
          <p:cNvSpPr/>
          <p:nvPr/>
        </p:nvSpPr>
        <p:spPr>
          <a:xfrm>
            <a:off x="3105102" y="1416320"/>
            <a:ext cx="2609932" cy="1473324"/>
          </a:xfrm>
          <a:prstGeom prst="rect">
            <a:avLst/>
          </a:prstGeom>
          <a:blipFill>
            <a:blip r:embed="rId10" cstate="print"/>
            <a:stretch>
              <a:fillRect/>
            </a:stretch>
          </a:blipFill>
        </p:spPr>
        <p:txBody>
          <a:bodyPr wrap="square" lIns="0" tIns="0" rIns="0" bIns="0" rtlCol="0"/>
          <a:lstStyle/>
          <a:p>
            <a:pPr defTabSz="914126"/>
            <a:endParaRPr sz="1799">
              <a:solidFill>
                <a:prstClr val="black"/>
              </a:solidFill>
              <a:latin typeface="Calibri"/>
            </a:endParaRPr>
          </a:p>
        </p:txBody>
      </p:sp>
      <p:sp>
        <p:nvSpPr>
          <p:cNvPr id="12" name="object 12"/>
          <p:cNvSpPr/>
          <p:nvPr/>
        </p:nvSpPr>
        <p:spPr>
          <a:xfrm>
            <a:off x="8602263" y="1416319"/>
            <a:ext cx="3473815" cy="3522570"/>
          </a:xfrm>
          <a:prstGeom prst="rect">
            <a:avLst/>
          </a:prstGeom>
          <a:blipFill>
            <a:blip r:embed="rId11" cstate="print"/>
            <a:stretch>
              <a:fillRect/>
            </a:stretch>
          </a:blipFill>
        </p:spPr>
        <p:txBody>
          <a:bodyPr wrap="square" lIns="0" tIns="0" rIns="0" bIns="0" rtlCol="0"/>
          <a:lstStyle/>
          <a:p>
            <a:pPr defTabSz="914126"/>
            <a:endParaRPr sz="1799">
              <a:solidFill>
                <a:prstClr val="black"/>
              </a:solidFill>
              <a:latin typeface="Calibri"/>
            </a:endParaRPr>
          </a:p>
        </p:txBody>
      </p:sp>
      <p:sp>
        <p:nvSpPr>
          <p:cNvPr id="13" name="object 13"/>
          <p:cNvSpPr/>
          <p:nvPr/>
        </p:nvSpPr>
        <p:spPr>
          <a:xfrm>
            <a:off x="5925291" y="3567648"/>
            <a:ext cx="2596219" cy="2221413"/>
          </a:xfrm>
          <a:prstGeom prst="rect">
            <a:avLst/>
          </a:prstGeom>
          <a:blipFill>
            <a:blip r:embed="rId12" cstate="print"/>
            <a:stretch>
              <a:fillRect/>
            </a:stretch>
          </a:blipFill>
        </p:spPr>
        <p:txBody>
          <a:bodyPr wrap="square" lIns="0" tIns="0" rIns="0" bIns="0" rtlCol="0"/>
          <a:lstStyle/>
          <a:p>
            <a:pPr defTabSz="914126"/>
            <a:endParaRPr sz="1799">
              <a:solidFill>
                <a:prstClr val="black"/>
              </a:solidFill>
              <a:latin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4FC8BD-C6B3-E523-9B25-28D7F3D10695}"/>
              </a:ext>
            </a:extLst>
          </p:cNvPr>
          <p:cNvSpPr>
            <a:spLocks noGrp="1"/>
          </p:cNvSpPr>
          <p:nvPr>
            <p:ph type="title"/>
          </p:nvPr>
        </p:nvSpPr>
        <p:spPr>
          <a:xfrm>
            <a:off x="516691" y="137383"/>
            <a:ext cx="11550246" cy="1325218"/>
          </a:xfrm>
        </p:spPr>
        <p:txBody>
          <a:bodyPr/>
          <a:lstStyle/>
          <a:p>
            <a:r>
              <a:rPr lang="haw-US" b="1" dirty="0"/>
              <a:t>“Hawaiʻi Behavioral Health &amp; Wellness Initiative”</a:t>
            </a:r>
            <a:endParaRPr lang="en-US" b="1" dirty="0"/>
          </a:p>
        </p:txBody>
      </p:sp>
      <p:sp>
        <p:nvSpPr>
          <p:cNvPr id="4" name="Slide Number Placeholder 3">
            <a:extLst>
              <a:ext uri="{FF2B5EF4-FFF2-40B4-BE49-F238E27FC236}">
                <a16:creationId xmlns:a16="http://schemas.microsoft.com/office/drawing/2014/main" id="{28EE9753-7248-AE91-8E5B-150185FBCD30}"/>
              </a:ext>
            </a:extLst>
          </p:cNvPr>
          <p:cNvSpPr>
            <a:spLocks noGrp="1"/>
          </p:cNvSpPr>
          <p:nvPr>
            <p:ph type="sldNum" sz="quarter" idx="12"/>
          </p:nvPr>
        </p:nvSpPr>
        <p:spPr/>
        <p:txBody>
          <a:bodyPr/>
          <a:lstStyle/>
          <a:p>
            <a:pPr defTabSz="914126"/>
            <a:fld id="{AE8776F5-E81B-4BAF-A129-18468BDB1291}" type="slidenum">
              <a:rPr lang="en-US">
                <a:solidFill>
                  <a:prstClr val="black">
                    <a:tint val="75000"/>
                  </a:prstClr>
                </a:solidFill>
                <a:latin typeface="Calibri" panose="020F0502020204030204"/>
              </a:rPr>
              <a:pPr defTabSz="914126"/>
              <a:t>9</a:t>
            </a:fld>
            <a:endParaRPr lang="en-US">
              <a:solidFill>
                <a:prstClr val="black">
                  <a:tint val="75000"/>
                </a:prstClr>
              </a:solidFill>
              <a:latin typeface="Calibri" panose="020F0502020204030204"/>
            </a:endParaRPr>
          </a:p>
        </p:txBody>
      </p:sp>
      <p:pic>
        <p:nvPicPr>
          <p:cNvPr id="6" name="Picture 5">
            <a:extLst>
              <a:ext uri="{FF2B5EF4-FFF2-40B4-BE49-F238E27FC236}">
                <a16:creationId xmlns:a16="http://schemas.microsoft.com/office/drawing/2014/main" id="{EB20F803-5764-E56F-A8B9-E163EA9AE991}"/>
              </a:ext>
            </a:extLst>
          </p:cNvPr>
          <p:cNvPicPr>
            <a:picLocks noChangeAspect="1"/>
          </p:cNvPicPr>
          <p:nvPr/>
        </p:nvPicPr>
        <p:blipFill>
          <a:blip r:embed="rId2"/>
          <a:stretch>
            <a:fillRect/>
          </a:stretch>
        </p:blipFill>
        <p:spPr>
          <a:xfrm>
            <a:off x="8515084" y="1331950"/>
            <a:ext cx="2835759" cy="1964026"/>
          </a:xfrm>
          <a:prstGeom prst="rect">
            <a:avLst/>
          </a:prstGeom>
        </p:spPr>
      </p:pic>
      <p:sp>
        <p:nvSpPr>
          <p:cNvPr id="7" name="TextBox 6">
            <a:extLst>
              <a:ext uri="{FF2B5EF4-FFF2-40B4-BE49-F238E27FC236}">
                <a16:creationId xmlns:a16="http://schemas.microsoft.com/office/drawing/2014/main" id="{00EC44F4-52D1-ED42-80DF-0F15849D0DAC}"/>
              </a:ext>
            </a:extLst>
          </p:cNvPr>
          <p:cNvSpPr txBox="1"/>
          <p:nvPr/>
        </p:nvSpPr>
        <p:spPr>
          <a:xfrm>
            <a:off x="8361533" y="3352033"/>
            <a:ext cx="3705403" cy="369236"/>
          </a:xfrm>
          <a:prstGeom prst="rect">
            <a:avLst/>
          </a:prstGeom>
          <a:noFill/>
        </p:spPr>
        <p:txBody>
          <a:bodyPr wrap="square" rtlCol="0">
            <a:spAutoFit/>
          </a:bodyPr>
          <a:lstStyle/>
          <a:p>
            <a:pPr defTabSz="914126"/>
            <a:r>
              <a:rPr lang="haw-US" sz="1799" dirty="0">
                <a:solidFill>
                  <a:prstClr val="black"/>
                </a:solidFill>
                <a:latin typeface="Calibri" panose="020F0502020204030204"/>
              </a:rPr>
              <a:t>UHMC community garden (Maui)</a:t>
            </a:r>
            <a:endParaRPr lang="en-US" sz="1799" dirty="0">
              <a:solidFill>
                <a:prstClr val="black"/>
              </a:solidFill>
              <a:latin typeface="Calibri" panose="020F0502020204030204"/>
            </a:endParaRPr>
          </a:p>
        </p:txBody>
      </p:sp>
      <p:pic>
        <p:nvPicPr>
          <p:cNvPr id="8" name="Picture 7">
            <a:extLst>
              <a:ext uri="{FF2B5EF4-FFF2-40B4-BE49-F238E27FC236}">
                <a16:creationId xmlns:a16="http://schemas.microsoft.com/office/drawing/2014/main" id="{F5985B71-0B61-EC05-0046-48E426364D36}"/>
              </a:ext>
            </a:extLst>
          </p:cNvPr>
          <p:cNvPicPr>
            <a:picLocks noChangeAspect="1"/>
          </p:cNvPicPr>
          <p:nvPr/>
        </p:nvPicPr>
        <p:blipFill>
          <a:blip r:embed="rId3"/>
          <a:stretch>
            <a:fillRect/>
          </a:stretch>
        </p:blipFill>
        <p:spPr>
          <a:xfrm>
            <a:off x="8720532" y="4068677"/>
            <a:ext cx="2694873" cy="1695008"/>
          </a:xfrm>
          <a:prstGeom prst="rect">
            <a:avLst/>
          </a:prstGeom>
        </p:spPr>
      </p:pic>
      <p:sp>
        <p:nvSpPr>
          <p:cNvPr id="9" name="TextBox 8">
            <a:extLst>
              <a:ext uri="{FF2B5EF4-FFF2-40B4-BE49-F238E27FC236}">
                <a16:creationId xmlns:a16="http://schemas.microsoft.com/office/drawing/2014/main" id="{EF9AD833-8FBF-3211-2882-9807CEDD2776}"/>
              </a:ext>
            </a:extLst>
          </p:cNvPr>
          <p:cNvSpPr txBox="1"/>
          <p:nvPr/>
        </p:nvSpPr>
        <p:spPr>
          <a:xfrm>
            <a:off x="8215267" y="5898928"/>
            <a:ext cx="3705403" cy="369236"/>
          </a:xfrm>
          <a:prstGeom prst="rect">
            <a:avLst/>
          </a:prstGeom>
          <a:noFill/>
        </p:spPr>
        <p:txBody>
          <a:bodyPr wrap="square" rtlCol="0">
            <a:spAutoFit/>
          </a:bodyPr>
          <a:lstStyle/>
          <a:p>
            <a:pPr defTabSz="914126"/>
            <a:r>
              <a:rPr lang="haw-US" sz="1799" dirty="0">
                <a:solidFill>
                  <a:prstClr val="black"/>
                </a:solidFill>
                <a:latin typeface="Calibri" panose="020F0502020204030204"/>
              </a:rPr>
              <a:t>Waianae Coast Comp. Health Center</a:t>
            </a:r>
            <a:endParaRPr lang="en-US" sz="1799" dirty="0">
              <a:solidFill>
                <a:prstClr val="black"/>
              </a:solidFill>
              <a:latin typeface="Calibri" panose="020F0502020204030204"/>
            </a:endParaRPr>
          </a:p>
        </p:txBody>
      </p:sp>
      <p:pic>
        <p:nvPicPr>
          <p:cNvPr id="10" name="Picture 9">
            <a:extLst>
              <a:ext uri="{FF2B5EF4-FFF2-40B4-BE49-F238E27FC236}">
                <a16:creationId xmlns:a16="http://schemas.microsoft.com/office/drawing/2014/main" id="{A8E7A3BD-A220-7E3D-0E23-D216B3F8CD3F}"/>
              </a:ext>
            </a:extLst>
          </p:cNvPr>
          <p:cNvPicPr>
            <a:picLocks noChangeAspect="1"/>
          </p:cNvPicPr>
          <p:nvPr/>
        </p:nvPicPr>
        <p:blipFill>
          <a:blip r:embed="rId4"/>
          <a:stretch>
            <a:fillRect/>
          </a:stretch>
        </p:blipFill>
        <p:spPr>
          <a:xfrm>
            <a:off x="397714" y="1682930"/>
            <a:ext cx="2142567" cy="2142567"/>
          </a:xfrm>
          <a:prstGeom prst="rect">
            <a:avLst/>
          </a:prstGeom>
        </p:spPr>
      </p:pic>
      <p:pic>
        <p:nvPicPr>
          <p:cNvPr id="11" name="Picture 10">
            <a:extLst>
              <a:ext uri="{FF2B5EF4-FFF2-40B4-BE49-F238E27FC236}">
                <a16:creationId xmlns:a16="http://schemas.microsoft.com/office/drawing/2014/main" id="{BC9BE559-6BB1-FE85-5695-BDA7457451DE}"/>
              </a:ext>
            </a:extLst>
          </p:cNvPr>
          <p:cNvPicPr>
            <a:picLocks noChangeAspect="1"/>
          </p:cNvPicPr>
          <p:nvPr/>
        </p:nvPicPr>
        <p:blipFill>
          <a:blip r:embed="rId5"/>
          <a:stretch>
            <a:fillRect/>
          </a:stretch>
        </p:blipFill>
        <p:spPr>
          <a:xfrm>
            <a:off x="820482" y="3222721"/>
            <a:ext cx="2856756" cy="1599783"/>
          </a:xfrm>
          <a:prstGeom prst="rect">
            <a:avLst/>
          </a:prstGeom>
        </p:spPr>
      </p:pic>
      <p:pic>
        <p:nvPicPr>
          <p:cNvPr id="12" name="Picture 11">
            <a:extLst>
              <a:ext uri="{FF2B5EF4-FFF2-40B4-BE49-F238E27FC236}">
                <a16:creationId xmlns:a16="http://schemas.microsoft.com/office/drawing/2014/main" id="{30A26C00-49DB-CC95-DBDC-C33E83C998E4}"/>
              </a:ext>
            </a:extLst>
          </p:cNvPr>
          <p:cNvPicPr>
            <a:picLocks noChangeAspect="1"/>
          </p:cNvPicPr>
          <p:nvPr/>
        </p:nvPicPr>
        <p:blipFill>
          <a:blip r:embed="rId6"/>
          <a:stretch>
            <a:fillRect/>
          </a:stretch>
        </p:blipFill>
        <p:spPr>
          <a:xfrm>
            <a:off x="5546954" y="4089459"/>
            <a:ext cx="2618693" cy="1742621"/>
          </a:xfrm>
          <a:prstGeom prst="rect">
            <a:avLst/>
          </a:prstGeom>
        </p:spPr>
      </p:pic>
      <p:pic>
        <p:nvPicPr>
          <p:cNvPr id="13" name="Picture 12">
            <a:extLst>
              <a:ext uri="{FF2B5EF4-FFF2-40B4-BE49-F238E27FC236}">
                <a16:creationId xmlns:a16="http://schemas.microsoft.com/office/drawing/2014/main" id="{A69C0876-170A-7C7B-38D3-0F2C3E61F6F1}"/>
              </a:ext>
            </a:extLst>
          </p:cNvPr>
          <p:cNvPicPr>
            <a:picLocks noChangeAspect="1"/>
          </p:cNvPicPr>
          <p:nvPr/>
        </p:nvPicPr>
        <p:blipFill>
          <a:blip r:embed="rId7"/>
          <a:stretch>
            <a:fillRect/>
          </a:stretch>
        </p:blipFill>
        <p:spPr>
          <a:xfrm>
            <a:off x="3787129" y="1397255"/>
            <a:ext cx="1885459" cy="2428242"/>
          </a:xfrm>
          <a:prstGeom prst="rect">
            <a:avLst/>
          </a:prstGeom>
        </p:spPr>
      </p:pic>
      <p:sp>
        <p:nvSpPr>
          <p:cNvPr id="14" name="TextBox 13">
            <a:extLst>
              <a:ext uri="{FF2B5EF4-FFF2-40B4-BE49-F238E27FC236}">
                <a16:creationId xmlns:a16="http://schemas.microsoft.com/office/drawing/2014/main" id="{FACFF86C-9794-41C1-7DC9-FD58F15B5607}"/>
              </a:ext>
            </a:extLst>
          </p:cNvPr>
          <p:cNvSpPr txBox="1"/>
          <p:nvPr/>
        </p:nvSpPr>
        <p:spPr>
          <a:xfrm>
            <a:off x="5369082" y="5898928"/>
            <a:ext cx="2828856" cy="369236"/>
          </a:xfrm>
          <a:prstGeom prst="rect">
            <a:avLst/>
          </a:prstGeom>
          <a:noFill/>
        </p:spPr>
        <p:txBody>
          <a:bodyPr wrap="square" rtlCol="0">
            <a:spAutoFit/>
          </a:bodyPr>
          <a:lstStyle/>
          <a:p>
            <a:pPr defTabSz="914126"/>
            <a:r>
              <a:rPr lang="haw-US" sz="1799" dirty="0">
                <a:solidFill>
                  <a:prstClr val="black"/>
                </a:solidFill>
                <a:latin typeface="Calibri" panose="020F0502020204030204"/>
              </a:rPr>
              <a:t>City &amp; County Parks &amp; Recs</a:t>
            </a:r>
            <a:endParaRPr lang="en-US" sz="1799" dirty="0">
              <a:solidFill>
                <a:prstClr val="black"/>
              </a:solidFill>
              <a:latin typeface="Calibri" panose="020F0502020204030204"/>
            </a:endParaRPr>
          </a:p>
        </p:txBody>
      </p:sp>
      <p:pic>
        <p:nvPicPr>
          <p:cNvPr id="15" name="Picture 14">
            <a:extLst>
              <a:ext uri="{FF2B5EF4-FFF2-40B4-BE49-F238E27FC236}">
                <a16:creationId xmlns:a16="http://schemas.microsoft.com/office/drawing/2014/main" id="{DF32BF1D-ECDE-068B-6AE2-21FDD1D9E35F}"/>
              </a:ext>
            </a:extLst>
          </p:cNvPr>
          <p:cNvPicPr>
            <a:picLocks noChangeAspect="1"/>
          </p:cNvPicPr>
          <p:nvPr/>
        </p:nvPicPr>
        <p:blipFill>
          <a:blip r:embed="rId8"/>
          <a:stretch>
            <a:fillRect/>
          </a:stretch>
        </p:blipFill>
        <p:spPr>
          <a:xfrm>
            <a:off x="6109076" y="1209467"/>
            <a:ext cx="2142567" cy="2142567"/>
          </a:xfrm>
          <a:prstGeom prst="rect">
            <a:avLst/>
          </a:prstGeom>
        </p:spPr>
      </p:pic>
      <p:sp>
        <p:nvSpPr>
          <p:cNvPr id="17" name="TextBox 16">
            <a:extLst>
              <a:ext uri="{FF2B5EF4-FFF2-40B4-BE49-F238E27FC236}">
                <a16:creationId xmlns:a16="http://schemas.microsoft.com/office/drawing/2014/main" id="{D0866D5E-62F9-6B9B-0D96-F444F075712C}"/>
              </a:ext>
            </a:extLst>
          </p:cNvPr>
          <p:cNvSpPr txBox="1"/>
          <p:nvPr/>
        </p:nvSpPr>
        <p:spPr>
          <a:xfrm>
            <a:off x="6132766" y="3376450"/>
            <a:ext cx="2228767" cy="646163"/>
          </a:xfrm>
          <a:prstGeom prst="rect">
            <a:avLst/>
          </a:prstGeom>
          <a:noFill/>
        </p:spPr>
        <p:txBody>
          <a:bodyPr wrap="square" rtlCol="0">
            <a:spAutoFit/>
          </a:bodyPr>
          <a:lstStyle/>
          <a:p>
            <a:pPr defTabSz="914126"/>
            <a:r>
              <a:rPr lang="en-US" sz="1799" kern="0" dirty="0" err="1">
                <a:solidFill>
                  <a:prstClr val="black"/>
                </a:solidFill>
                <a:latin typeface="Roboto" panose="02000000000000000000" pitchFamily="2" charset="0"/>
                <a:ea typeface="Calibri" panose="020F0502020204030204" pitchFamily="34" charset="0"/>
                <a:cs typeface="Calibri" panose="020F0502020204030204" pitchFamily="34" charset="0"/>
              </a:rPr>
              <a:t>Hoʻōla</a:t>
            </a:r>
            <a:r>
              <a:rPr lang="en-US" sz="1799" kern="0" dirty="0">
                <a:solidFill>
                  <a:prstClr val="black"/>
                </a:solidFill>
                <a:latin typeface="Roboto" panose="02000000000000000000" pitchFamily="2" charset="0"/>
                <a:ea typeface="Calibri" panose="020F0502020204030204" pitchFamily="34" charset="0"/>
                <a:cs typeface="Calibri" panose="020F0502020204030204" pitchFamily="34" charset="0"/>
              </a:rPr>
              <a:t> </a:t>
            </a:r>
            <a:r>
              <a:rPr lang="en-US" sz="1799" kern="0" dirty="0" err="1">
                <a:solidFill>
                  <a:prstClr val="black"/>
                </a:solidFill>
                <a:latin typeface="Roboto" panose="02000000000000000000" pitchFamily="2" charset="0"/>
                <a:ea typeface="Calibri" panose="020F0502020204030204" pitchFamily="34" charset="0"/>
                <a:cs typeface="Calibri" panose="020F0502020204030204" pitchFamily="34" charset="0"/>
              </a:rPr>
              <a:t>ʻĀina</a:t>
            </a:r>
            <a:r>
              <a:rPr lang="en-US" sz="1799" kern="0" dirty="0">
                <a:solidFill>
                  <a:prstClr val="black"/>
                </a:solidFill>
                <a:latin typeface="Roboto" panose="02000000000000000000" pitchFamily="2" charset="0"/>
                <a:ea typeface="Calibri" panose="020F0502020204030204" pitchFamily="34" charset="0"/>
                <a:cs typeface="Calibri" panose="020F0502020204030204" pitchFamily="34" charset="0"/>
              </a:rPr>
              <a:t> </a:t>
            </a:r>
            <a:r>
              <a:rPr lang="en-US" sz="1799" kern="0" dirty="0" err="1">
                <a:solidFill>
                  <a:prstClr val="black"/>
                </a:solidFill>
                <a:latin typeface="Roboto" panose="02000000000000000000" pitchFamily="2" charset="0"/>
                <a:ea typeface="Calibri" panose="020F0502020204030204" pitchFamily="34" charset="0"/>
                <a:cs typeface="Calibri" panose="020F0502020204030204" pitchFamily="34" charset="0"/>
              </a:rPr>
              <a:t>Pilipili</a:t>
            </a:r>
            <a:r>
              <a:rPr lang="haw-US" sz="1799" kern="0" dirty="0">
                <a:solidFill>
                  <a:prstClr val="black"/>
                </a:solidFill>
                <a:latin typeface="Roboto" panose="02000000000000000000" pitchFamily="2" charset="0"/>
                <a:ea typeface="Calibri" panose="020F0502020204030204" pitchFamily="34" charset="0"/>
                <a:cs typeface="Calibri" panose="020F0502020204030204" pitchFamily="34" charset="0"/>
              </a:rPr>
              <a:t>, Accessible garden</a:t>
            </a:r>
            <a:endParaRPr lang="en-US" sz="1799" dirty="0">
              <a:solidFill>
                <a:prstClr val="black"/>
              </a:solidFill>
              <a:latin typeface="Calibri" panose="020F0502020204030204"/>
            </a:endParaRPr>
          </a:p>
        </p:txBody>
      </p:sp>
      <p:pic>
        <p:nvPicPr>
          <p:cNvPr id="18" name="Picture 17">
            <a:extLst>
              <a:ext uri="{FF2B5EF4-FFF2-40B4-BE49-F238E27FC236}">
                <a16:creationId xmlns:a16="http://schemas.microsoft.com/office/drawing/2014/main" id="{70F24C17-65ED-41BC-5B4C-C1FA9EBC485A}"/>
              </a:ext>
            </a:extLst>
          </p:cNvPr>
          <p:cNvPicPr>
            <a:picLocks noChangeAspect="1"/>
          </p:cNvPicPr>
          <p:nvPr/>
        </p:nvPicPr>
        <p:blipFill>
          <a:blip r:embed="rId9"/>
          <a:stretch>
            <a:fillRect/>
          </a:stretch>
        </p:blipFill>
        <p:spPr>
          <a:xfrm>
            <a:off x="2879337" y="4258108"/>
            <a:ext cx="2328561" cy="1316143"/>
          </a:xfrm>
          <a:prstGeom prst="rect">
            <a:avLst/>
          </a:prstGeom>
        </p:spPr>
      </p:pic>
      <p:pic>
        <p:nvPicPr>
          <p:cNvPr id="19" name="Picture 18">
            <a:extLst>
              <a:ext uri="{FF2B5EF4-FFF2-40B4-BE49-F238E27FC236}">
                <a16:creationId xmlns:a16="http://schemas.microsoft.com/office/drawing/2014/main" id="{07455401-1E6A-EB71-90C2-F4837B259932}"/>
              </a:ext>
            </a:extLst>
          </p:cNvPr>
          <p:cNvPicPr>
            <a:picLocks noChangeAspect="1"/>
          </p:cNvPicPr>
          <p:nvPr/>
        </p:nvPicPr>
        <p:blipFill>
          <a:blip r:embed="rId10"/>
          <a:stretch>
            <a:fillRect/>
          </a:stretch>
        </p:blipFill>
        <p:spPr>
          <a:xfrm>
            <a:off x="370424" y="4574919"/>
            <a:ext cx="2169857" cy="1188766"/>
          </a:xfrm>
          <a:prstGeom prst="rect">
            <a:avLst/>
          </a:prstGeom>
        </p:spPr>
      </p:pic>
      <p:pic>
        <p:nvPicPr>
          <p:cNvPr id="20" name="Picture 19">
            <a:extLst>
              <a:ext uri="{FF2B5EF4-FFF2-40B4-BE49-F238E27FC236}">
                <a16:creationId xmlns:a16="http://schemas.microsoft.com/office/drawing/2014/main" id="{E93B2EBB-D303-9B54-90F2-79289F33F171}"/>
              </a:ext>
            </a:extLst>
          </p:cNvPr>
          <p:cNvPicPr>
            <a:picLocks noChangeAspect="1"/>
          </p:cNvPicPr>
          <p:nvPr/>
        </p:nvPicPr>
        <p:blipFill>
          <a:blip r:embed="rId11"/>
          <a:stretch>
            <a:fillRect/>
          </a:stretch>
        </p:blipFill>
        <p:spPr>
          <a:xfrm>
            <a:off x="2215954" y="5282874"/>
            <a:ext cx="1326764" cy="1326764"/>
          </a:xfrm>
          <a:prstGeom prst="rect">
            <a:avLst/>
          </a:prstGeom>
        </p:spPr>
      </p:pic>
      <p:pic>
        <p:nvPicPr>
          <p:cNvPr id="22" name="Graphic 21" descr="Group brainstorm with solid fill">
            <a:extLst>
              <a:ext uri="{FF2B5EF4-FFF2-40B4-BE49-F238E27FC236}">
                <a16:creationId xmlns:a16="http://schemas.microsoft.com/office/drawing/2014/main" id="{9517B654-A6D0-50E1-B284-C8D5C47AE8D7}"/>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4077906" y="5634863"/>
            <a:ext cx="914162" cy="914162"/>
          </a:xfrm>
          <a:prstGeom prst="rect">
            <a:avLst/>
          </a:prstGeom>
        </p:spPr>
      </p:pic>
    </p:spTree>
    <p:extLst>
      <p:ext uri="{BB962C8B-B14F-4D97-AF65-F5344CB8AC3E}">
        <p14:creationId xmlns:p14="http://schemas.microsoft.com/office/powerpoint/2010/main" val="2403513968"/>
      </p:ext>
    </p:extLst>
  </p:cSld>
  <p:clrMapOvr>
    <a:masterClrMapping/>
  </p:clrMapOvr>
</p:sld>
</file>

<file path=ppt/theme/theme1.xml><?xml version="1.0" encoding="utf-8"?>
<a:theme xmlns:a="http://schemas.openxmlformats.org/drawingml/2006/main" name="Serenity 16x9">
  <a:themeElements>
    <a:clrScheme name="Serenity_16x9">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400"/>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a:defPPr>
      </a:lstStyle>
    </a:txDef>
  </a:objectDefaults>
  <a:extraClrSchemeLst/>
  <a:extLst>
    <a:ext uri="{05A4C25C-085E-4340-85A3-A5531E510DB2}">
      <thm15:themeFamily xmlns:thm15="http://schemas.microsoft.com/office/thememl/2012/main" name="TF02801109.potx" id="{B47C65E8-9F73-4C4F-A3C2-84725F71438E}" vid="{CFC30A9F-F7E5-41F4-B6B7-D2E5B79E3BFB}"/>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Serenity">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6.xml><?xml version="1.0" encoding="utf-8"?>
<a:theme xmlns:a="http://schemas.openxmlformats.org/drawingml/2006/main" name="Office Theme">
  <a:themeElements>
    <a:clrScheme name="Serenity">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false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1360506</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 xsi:nil="true"/>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2011-12-12T13:37:00+00:00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2035-01-01T08:00:00+00:00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TP102801108</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706526</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REDMOND\v-soujap</DisplayName>
        <AccountId>1954</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14</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11E33DF-2340-4F4E-B874-B73FEFEBFC8D}">
  <ds:schemaRefs>
    <ds:schemaRef ds:uri="http://schemas.microsoft.com/sharepoint/v3/contenttype/forms"/>
  </ds:schemaRefs>
</ds:datastoreItem>
</file>

<file path=customXml/itemProps2.xml><?xml version="1.0" encoding="utf-8"?>
<ds:datastoreItem xmlns:ds="http://schemas.openxmlformats.org/officeDocument/2006/customXml" ds:itemID="{0F249165-F638-412C-8E0A-DFB7045CA2E0}">
  <ds:schemaRefs>
    <ds:schemaRef ds:uri="http://schemas.openxmlformats.org/package/2006/metadata/core-properties"/>
    <ds:schemaRef ds:uri="http://purl.org/dc/elements/1.1/"/>
    <ds:schemaRef ds:uri="http://schemas.microsoft.com/office/2006/documentManagement/types"/>
    <ds:schemaRef ds:uri="http://purl.org/dc/terms/"/>
    <ds:schemaRef ds:uri="http://www.w3.org/XML/1998/namespace"/>
    <ds:schemaRef ds:uri="4873beb7-5857-4685-be1f-d57550cc96cc"/>
    <ds:schemaRef ds:uri="http://schemas.microsoft.com/office/infopath/2007/PartnerControls"/>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4683C129-7B42-490A-AD74-E9303BC76D3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3847dec6-63b2-43f9-a6d0-58a40aaa1a10}" enabled="0" method="" siteId="{3847dec6-63b2-43f9-a6d0-58a40aaa1a10}" removed="1"/>
</clbl:labelList>
</file>

<file path=docProps/app.xml><?xml version="1.0" encoding="utf-8"?>
<Properties xmlns="http://schemas.openxmlformats.org/officeDocument/2006/extended-properties" xmlns:vt="http://schemas.openxmlformats.org/officeDocument/2006/docPropsVTypes">
  <Template>Serenity nature presentation (widescreen)</Template>
  <TotalTime>302</TotalTime>
  <Words>823</Words>
  <Application>Microsoft Office PowerPoint</Application>
  <PresentationFormat>Custom</PresentationFormat>
  <Paragraphs>129</Paragraphs>
  <Slides>12</Slides>
  <Notes>10</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12</vt:i4>
      </vt:variant>
    </vt:vector>
  </HeadingPairs>
  <TitlesOfParts>
    <vt:vector size="24" baseType="lpstr">
      <vt:lpstr>Arial</vt:lpstr>
      <vt:lpstr>Calibri</vt:lpstr>
      <vt:lpstr>Calibri Light</vt:lpstr>
      <vt:lpstr>Euphemia</vt:lpstr>
      <vt:lpstr>Garamond</vt:lpstr>
      <vt:lpstr>Roboto</vt:lpstr>
      <vt:lpstr>Tw Cen MT</vt:lpstr>
      <vt:lpstr>Wingdings</vt:lpstr>
      <vt:lpstr>Serenity 16x9</vt:lpstr>
      <vt:lpstr>1_Office Theme</vt:lpstr>
      <vt:lpstr>Office Theme</vt:lpstr>
      <vt:lpstr>2_Office Theme</vt:lpstr>
      <vt:lpstr>Hawaiʻi Behavioral Health &amp; Wellness Initiative – Kick-Off Meeting</vt:lpstr>
      <vt:lpstr>Behavioral Health Advisory Group</vt:lpstr>
      <vt:lpstr>Smoking and Behavioral Health: The Data</vt:lpstr>
      <vt:lpstr>Current Smoking Among Adults (age&gt; 18) With Past Year Behavioral Health (BH) Condition: NSDUH, 2008-2020</vt:lpstr>
      <vt:lpstr>PowerPoint Presentation</vt:lpstr>
      <vt:lpstr>Smoking and Behavioral Health</vt:lpstr>
      <vt:lpstr>CABHWI Overview</vt:lpstr>
      <vt:lpstr>From Smoke Breaks to Wellness Breaks</vt:lpstr>
      <vt:lpstr>“Hawaiʻi Behavioral Health &amp; Wellness Initiative”</vt:lpstr>
      <vt:lpstr>Meeting topic: Addressing tobacco use among those with substance use disorders (SUD) using a wellness approach</vt:lpstr>
      <vt:lpstr>Save the Date &amp; Spread the word!</vt:lpstr>
      <vt:lpstr>For More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Hawaiʻi Behavioral Health &amp; Wellness Initiative</dc:title>
  <dc:creator>Tamashiro, Jill Y</dc:creator>
  <cp:lastModifiedBy>Tamashiro, Jill Y</cp:lastModifiedBy>
  <cp:revision>2</cp:revision>
  <cp:lastPrinted>2023-10-03T18:00:36Z</cp:lastPrinted>
  <dcterms:created xsi:type="dcterms:W3CDTF">2023-09-28T17:32:36Z</dcterms:created>
  <dcterms:modified xsi:type="dcterms:W3CDTF">2023-10-20T22:48:56Z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